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6" r:id="rId3"/>
    <p:sldId id="260" r:id="rId4"/>
    <p:sldId id="274" r:id="rId5"/>
    <p:sldId id="289" r:id="rId6"/>
    <p:sldId id="290" r:id="rId7"/>
    <p:sldId id="298" r:id="rId8"/>
    <p:sldId id="291" r:id="rId9"/>
    <p:sldId id="292" r:id="rId10"/>
    <p:sldId id="304" r:id="rId11"/>
    <p:sldId id="299" r:id="rId12"/>
    <p:sldId id="300" r:id="rId13"/>
    <p:sldId id="301" r:id="rId14"/>
    <p:sldId id="305" r:id="rId15"/>
    <p:sldId id="302" r:id="rId16"/>
    <p:sldId id="303" r:id="rId17"/>
    <p:sldId id="306" r:id="rId18"/>
    <p:sldId id="309" r:id="rId19"/>
    <p:sldId id="307" r:id="rId20"/>
    <p:sldId id="308" r:id="rId21"/>
    <p:sldId id="310" r:id="rId22"/>
    <p:sldId id="311" r:id="rId23"/>
    <p:sldId id="312" r:id="rId24"/>
    <p:sldId id="313" r:id="rId25"/>
    <p:sldId id="314" r:id="rId26"/>
    <p:sldId id="317" r:id="rId27"/>
    <p:sldId id="315" r:id="rId28"/>
    <p:sldId id="31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998"/>
    <a:srgbClr val="223B7E"/>
    <a:srgbClr val="4B7AB6"/>
    <a:srgbClr val="395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C98F-2894-4BD5-8A97-30AC35A43686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D85AF-73E8-48CE-A99C-B2633271C5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5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80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52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28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19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82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30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65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151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33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29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3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81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143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584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54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303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77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99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05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1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4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99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3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25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72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9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85AF-73E8-48CE-A99C-B2633271C5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51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6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4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2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6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5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5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4827-C9D3-4864-B075-4B74464DAEE8}" type="datetimeFigureOut">
              <a:rPr lang="zh-CN" altLang="en-US" smtClean="0"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6C4F-22B7-4265-B305-B21F3EDC9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4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6720">
        <p14:prism/>
      </p:transition>
    </mc:Choice>
    <mc:Fallback xmlns="">
      <p:transition spd="slow" advTm="672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09816" y="3562485"/>
            <a:ext cx="94076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学生移动端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APP: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优课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UOOC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手册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B6660A62-363B-4357-B4E9-B5B6095AF5EB}"/>
              </a:ext>
            </a:extLst>
          </p:cNvPr>
          <p:cNvCxnSpPr/>
          <p:nvPr/>
        </p:nvCxnSpPr>
        <p:spPr>
          <a:xfrm>
            <a:off x="2333625" y="3409950"/>
            <a:ext cx="75247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787EDC1-33A8-4701-A1AA-C142735AB3FA}"/>
              </a:ext>
            </a:extLst>
          </p:cNvPr>
          <p:cNvSpPr txBox="1"/>
          <p:nvPr/>
        </p:nvSpPr>
        <p:spPr>
          <a:xfrm>
            <a:off x="4960112" y="4705861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="" xmlns:a16="http://schemas.microsoft.com/office/drawing/2014/main" id="{3BC37BE2-85AB-45B7-A09C-ABF4974F5553}"/>
              </a:ext>
            </a:extLst>
          </p:cNvPr>
          <p:cNvSpPr txBox="1"/>
          <p:nvPr/>
        </p:nvSpPr>
        <p:spPr>
          <a:xfrm>
            <a:off x="0" y="2399826"/>
            <a:ext cx="12192000" cy="648072"/>
          </a:xfrm>
          <a:prstGeom prst="rect">
            <a:avLst/>
          </a:prstGeom>
        </p:spPr>
        <p:txBody>
          <a:bodyPr lIns="121901" tIns="60951" rIns="121901" bIns="6095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UOOC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优课在线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副标题 2">
            <a:extLst>
              <a:ext uri="{FF2B5EF4-FFF2-40B4-BE49-F238E27FC236}">
                <a16:creationId xmlns="" xmlns:a16="http://schemas.microsoft.com/office/drawing/2014/main" id="{AA1BF2D9-EEF9-4500-93B6-29D789709AD2}"/>
              </a:ext>
            </a:extLst>
          </p:cNvPr>
          <p:cNvSpPr txBox="1"/>
          <p:nvPr/>
        </p:nvSpPr>
        <p:spPr>
          <a:xfrm>
            <a:off x="0" y="3113538"/>
            <a:ext cx="12192000" cy="278145"/>
          </a:xfrm>
          <a:prstGeom prst="rect">
            <a:avLst/>
          </a:prstGeom>
        </p:spPr>
        <p:txBody>
          <a:bodyPr lIns="121901" tIns="60951" rIns="121901" bIns="60951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1600" spc="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UNIVERSITY OPEN ONLINE COURSES</a:t>
            </a:r>
            <a:endParaRPr lang="zh-CN" altLang="en-US" sz="1600" spc="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177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="" xmlns:a16="http://schemas.microsoft.com/office/drawing/2014/main" id="{AD4B6E2E-B42A-4FCD-AF27-8960ED1BFAB2}"/>
              </a:ext>
            </a:extLst>
          </p:cNvPr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2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5F4DF02-4525-4A08-8D6B-ACC085004CB9}"/>
              </a:ext>
            </a:extLst>
          </p:cNvPr>
          <p:cNvSpPr/>
          <p:nvPr/>
        </p:nvSpPr>
        <p:spPr>
          <a:xfrm>
            <a:off x="5372099" y="1475105"/>
            <a:ext cx="1562100" cy="1562100"/>
          </a:xfrm>
          <a:prstGeom prst="ellipse">
            <a:avLst/>
          </a:prstGeom>
          <a:solidFill>
            <a:srgbClr val="5B9BD5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>
                <a:solidFill>
                  <a:schemeClr val="bg2"/>
                </a:solidFill>
              </a:rPr>
              <a:t>3</a:t>
            </a:r>
            <a:endParaRPr lang="zh-CN" altLang="en-US" sz="6600" b="1" dirty="0">
              <a:solidFill>
                <a:schemeClr val="bg2"/>
              </a:solidFill>
            </a:endParaRPr>
          </a:p>
        </p:txBody>
      </p:sp>
      <p:sp>
        <p:nvSpPr>
          <p:cNvPr id="23" name="Copyright Notice">
            <a:extLst>
              <a:ext uri="{FF2B5EF4-FFF2-40B4-BE49-F238E27FC236}">
                <a16:creationId xmlns="" xmlns:a16="http://schemas.microsoft.com/office/drawing/2014/main" id="{9A0D1016-2782-4E3D-9D17-FB8E9243C49C}"/>
              </a:ext>
            </a:extLst>
          </p:cNvPr>
          <p:cNvSpPr/>
          <p:nvPr/>
        </p:nvSpPr>
        <p:spPr bwMode="auto">
          <a:xfrm>
            <a:off x="5157119" y="3257550"/>
            <a:ext cx="1992067" cy="6194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3559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80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653AA5A-F8FD-413D-92FB-5DBD7A99C62C}"/>
              </a:ext>
            </a:extLst>
          </p:cNvPr>
          <p:cNvSpPr txBox="1"/>
          <p:nvPr/>
        </p:nvSpPr>
        <p:spPr>
          <a:xfrm>
            <a:off x="1934210" y="549275"/>
            <a:ext cx="289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头像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进入个人信息中心，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对个人信息进行编辑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2363D01-158A-4B46-BB87-7C56282D81D4}"/>
              </a:ext>
            </a:extLst>
          </p:cNvPr>
          <p:cNvSpPr txBox="1"/>
          <p:nvPr/>
        </p:nvSpPr>
        <p:spPr>
          <a:xfrm>
            <a:off x="1212215" y="88900"/>
            <a:ext cx="2167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设置中心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A466B4B-D3D0-4A93-9BB9-AFCC8776CDA8}"/>
              </a:ext>
            </a:extLst>
          </p:cNvPr>
          <p:cNvGrpSpPr/>
          <p:nvPr/>
        </p:nvGrpSpPr>
        <p:grpSpPr>
          <a:xfrm>
            <a:off x="1138583" y="592465"/>
            <a:ext cx="560988" cy="560988"/>
            <a:chOff x="7118394" y="1854559"/>
            <a:chExt cx="1512962" cy="1512962"/>
          </a:xfrm>
        </p:grpSpPr>
        <p:sp>
          <p:nvSpPr>
            <p:cNvPr id="8" name="空心弧 7">
              <a:extLst>
                <a:ext uri="{FF2B5EF4-FFF2-40B4-BE49-F238E27FC236}">
                  <a16:creationId xmlns="" xmlns:a16="http://schemas.microsoft.com/office/drawing/2014/main" id="{F5992863-F7BB-42C2-9D49-409063E5C1EB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16">
              <a:extLst>
                <a:ext uri="{FF2B5EF4-FFF2-40B4-BE49-F238E27FC236}">
                  <a16:creationId xmlns="" xmlns:a16="http://schemas.microsoft.com/office/drawing/2014/main" id="{DBF0DA40-7943-42C1-99DD-379B89E806BF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10" name="Group 137">
            <a:extLst>
              <a:ext uri="{FF2B5EF4-FFF2-40B4-BE49-F238E27FC236}">
                <a16:creationId xmlns="" xmlns:a16="http://schemas.microsoft.com/office/drawing/2014/main" id="{6F8EBA3B-9443-4AF7-AFE6-A47BC29F1716}"/>
              </a:ext>
            </a:extLst>
          </p:cNvPr>
          <p:cNvGrpSpPr/>
          <p:nvPr/>
        </p:nvGrpSpPr>
        <p:grpSpPr>
          <a:xfrm>
            <a:off x="1430655" y="1418842"/>
            <a:ext cx="2628019" cy="5220546"/>
            <a:chOff x="0" y="0"/>
            <a:chExt cx="3238211" cy="6528483"/>
          </a:xfrm>
        </p:grpSpPr>
        <p:pic>
          <p:nvPicPr>
            <p:cNvPr id="11" name="pasted-image.png">
              <a:extLst>
                <a:ext uri="{FF2B5EF4-FFF2-40B4-BE49-F238E27FC236}">
                  <a16:creationId xmlns="" xmlns:a16="http://schemas.microsoft.com/office/drawing/2014/main" id="{748D31FA-7519-450B-8BD5-497577C0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2" name="pasted-image.png">
              <a:extLst>
                <a:ext uri="{FF2B5EF4-FFF2-40B4-BE49-F238E27FC236}">
                  <a16:creationId xmlns="" xmlns:a16="http://schemas.microsoft.com/office/drawing/2014/main" id="{3FAEDF14-576C-4B4F-BCC1-581FABF2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6E7D3F-6411-4C27-A23C-1F135A9E8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76" y="1979588"/>
            <a:ext cx="2317466" cy="412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BEEB0CD-BFB6-4872-9326-34B75E54AC76}"/>
              </a:ext>
            </a:extLst>
          </p:cNvPr>
          <p:cNvSpPr/>
          <p:nvPr/>
        </p:nvSpPr>
        <p:spPr>
          <a:xfrm>
            <a:off x="1934210" y="2272145"/>
            <a:ext cx="1049135" cy="92363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5" name="Group 137">
            <a:extLst>
              <a:ext uri="{FF2B5EF4-FFF2-40B4-BE49-F238E27FC236}">
                <a16:creationId xmlns="" xmlns:a16="http://schemas.microsoft.com/office/drawing/2014/main" id="{A2D3C679-DAC3-4906-AB20-86D82FD5ED15}"/>
              </a:ext>
            </a:extLst>
          </p:cNvPr>
          <p:cNvGrpSpPr/>
          <p:nvPr/>
        </p:nvGrpSpPr>
        <p:grpSpPr>
          <a:xfrm>
            <a:off x="6344401" y="1472605"/>
            <a:ext cx="2628019" cy="5220546"/>
            <a:chOff x="0" y="0"/>
            <a:chExt cx="3238211" cy="6528483"/>
          </a:xfrm>
        </p:grpSpPr>
        <p:pic>
          <p:nvPicPr>
            <p:cNvPr id="16" name="pasted-image.png">
              <a:extLst>
                <a:ext uri="{FF2B5EF4-FFF2-40B4-BE49-F238E27FC236}">
                  <a16:creationId xmlns="" xmlns:a16="http://schemas.microsoft.com/office/drawing/2014/main" id="{CCC3C7E0-9C3D-4BF7-BF54-929736BC2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" name="pasted-image.png">
              <a:extLst>
                <a:ext uri="{FF2B5EF4-FFF2-40B4-BE49-F238E27FC236}">
                  <a16:creationId xmlns="" xmlns:a16="http://schemas.microsoft.com/office/drawing/2014/main" id="{9D4A989B-78A7-421B-A237-B01C270D9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044F11D-EB59-4234-8446-44F6AD2594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77" y="2060214"/>
            <a:ext cx="2317467" cy="412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1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F37ADA2-2984-4659-B3F6-739BF1D9513D}"/>
              </a:ext>
            </a:extLst>
          </p:cNvPr>
          <p:cNvSpPr txBox="1"/>
          <p:nvPr/>
        </p:nvSpPr>
        <p:spPr>
          <a:xfrm>
            <a:off x="1934210" y="549275"/>
            <a:ext cx="289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进入个人设置中心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487AE7B-E30B-4292-A43D-BFEB62AE6904}"/>
              </a:ext>
            </a:extLst>
          </p:cNvPr>
          <p:cNvSpPr txBox="1"/>
          <p:nvPr/>
        </p:nvSpPr>
        <p:spPr>
          <a:xfrm>
            <a:off x="1212215" y="88900"/>
            <a:ext cx="2167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设置中心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CED0D941-CD28-4279-819F-AE4F40F0666D}"/>
              </a:ext>
            </a:extLst>
          </p:cNvPr>
          <p:cNvGrpSpPr/>
          <p:nvPr/>
        </p:nvGrpSpPr>
        <p:grpSpPr>
          <a:xfrm>
            <a:off x="1138583" y="592465"/>
            <a:ext cx="560988" cy="560988"/>
            <a:chOff x="7118394" y="1854559"/>
            <a:chExt cx="1512962" cy="1512962"/>
          </a:xfrm>
        </p:grpSpPr>
        <p:sp>
          <p:nvSpPr>
            <p:cNvPr id="8" name="空心弧 7">
              <a:extLst>
                <a:ext uri="{FF2B5EF4-FFF2-40B4-BE49-F238E27FC236}">
                  <a16:creationId xmlns="" xmlns:a16="http://schemas.microsoft.com/office/drawing/2014/main" id="{C00373EF-14DB-4248-A9DB-34567C6FD7B0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16">
              <a:extLst>
                <a:ext uri="{FF2B5EF4-FFF2-40B4-BE49-F238E27FC236}">
                  <a16:creationId xmlns="" xmlns:a16="http://schemas.microsoft.com/office/drawing/2014/main" id="{F0FF0126-A764-4B9C-BA24-A8640CCB8B08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10" name="Group 137">
            <a:extLst>
              <a:ext uri="{FF2B5EF4-FFF2-40B4-BE49-F238E27FC236}">
                <a16:creationId xmlns="" xmlns:a16="http://schemas.microsoft.com/office/drawing/2014/main" id="{084CA065-8FB7-4504-B27B-4F8CA0F8A981}"/>
              </a:ext>
            </a:extLst>
          </p:cNvPr>
          <p:cNvGrpSpPr/>
          <p:nvPr/>
        </p:nvGrpSpPr>
        <p:grpSpPr>
          <a:xfrm>
            <a:off x="1430655" y="1418842"/>
            <a:ext cx="2628019" cy="5220546"/>
            <a:chOff x="0" y="0"/>
            <a:chExt cx="3238211" cy="6528483"/>
          </a:xfrm>
        </p:grpSpPr>
        <p:pic>
          <p:nvPicPr>
            <p:cNvPr id="11" name="pasted-image.png">
              <a:extLst>
                <a:ext uri="{FF2B5EF4-FFF2-40B4-BE49-F238E27FC236}">
                  <a16:creationId xmlns="" xmlns:a16="http://schemas.microsoft.com/office/drawing/2014/main" id="{D89DFAF8-FB17-4F92-8F1E-E4333928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2" name="pasted-image.png">
              <a:extLst>
                <a:ext uri="{FF2B5EF4-FFF2-40B4-BE49-F238E27FC236}">
                  <a16:creationId xmlns="" xmlns:a16="http://schemas.microsoft.com/office/drawing/2014/main" id="{90E94CAB-CE95-4687-AF0A-034134DB8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F0D760E-534C-41AE-982D-81FC28E2A8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76" y="1979588"/>
            <a:ext cx="2317466" cy="412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2FD6E9D6-B01C-4E0A-A8CA-092F61A24DA9}"/>
              </a:ext>
            </a:extLst>
          </p:cNvPr>
          <p:cNvSpPr/>
          <p:nvPr/>
        </p:nvSpPr>
        <p:spPr>
          <a:xfrm>
            <a:off x="1934210" y="4655129"/>
            <a:ext cx="1049135" cy="27215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5" name="Group 137">
            <a:extLst>
              <a:ext uri="{FF2B5EF4-FFF2-40B4-BE49-F238E27FC236}">
                <a16:creationId xmlns="" xmlns:a16="http://schemas.microsoft.com/office/drawing/2014/main" id="{FE0FA4B1-1E99-4B7A-86E5-C3A2E6FCB22E}"/>
              </a:ext>
            </a:extLst>
          </p:cNvPr>
          <p:cNvGrpSpPr/>
          <p:nvPr/>
        </p:nvGrpSpPr>
        <p:grpSpPr>
          <a:xfrm>
            <a:off x="6344401" y="1472605"/>
            <a:ext cx="2628019" cy="5220546"/>
            <a:chOff x="0" y="0"/>
            <a:chExt cx="3238211" cy="6528483"/>
          </a:xfrm>
        </p:grpSpPr>
        <p:pic>
          <p:nvPicPr>
            <p:cNvPr id="16" name="pasted-image.png">
              <a:extLst>
                <a:ext uri="{FF2B5EF4-FFF2-40B4-BE49-F238E27FC236}">
                  <a16:creationId xmlns="" xmlns:a16="http://schemas.microsoft.com/office/drawing/2014/main" id="{2644D6A7-D7C6-4A89-9AE6-BFFC9DFC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" name="pasted-image.png">
              <a:extLst>
                <a:ext uri="{FF2B5EF4-FFF2-40B4-BE49-F238E27FC236}">
                  <a16:creationId xmlns="" xmlns:a16="http://schemas.microsoft.com/office/drawing/2014/main" id="{8BA00EAE-D02C-4021-A52E-122E5D1DF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B21A432-7CFD-46C0-A638-5EA2075522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78" y="2060214"/>
            <a:ext cx="2317466" cy="4122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60F05DA-3339-4B6E-8EA1-C3E2611F7095}"/>
              </a:ext>
            </a:extLst>
          </p:cNvPr>
          <p:cNvSpPr txBox="1"/>
          <p:nvPr/>
        </p:nvSpPr>
        <p:spPr>
          <a:xfrm>
            <a:off x="6344401" y="500002"/>
            <a:ext cx="289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账号与安全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进入账号设置中心，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信息进行编辑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2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137">
            <a:extLst>
              <a:ext uri="{FF2B5EF4-FFF2-40B4-BE49-F238E27FC236}">
                <a16:creationId xmlns="" xmlns:a16="http://schemas.microsoft.com/office/drawing/2014/main" id="{CDC6B270-A83A-43A1-BCF4-759CA78F81B0}"/>
              </a:ext>
            </a:extLst>
          </p:cNvPr>
          <p:cNvGrpSpPr/>
          <p:nvPr/>
        </p:nvGrpSpPr>
        <p:grpSpPr>
          <a:xfrm>
            <a:off x="873125" y="1352550"/>
            <a:ext cx="2628265" cy="5220335"/>
            <a:chOff x="0" y="0"/>
            <a:chExt cx="3238211" cy="6528483"/>
          </a:xfrm>
        </p:grpSpPr>
        <p:pic>
          <p:nvPicPr>
            <p:cNvPr id="6" name="pasted-image.png">
              <a:extLst>
                <a:ext uri="{FF2B5EF4-FFF2-40B4-BE49-F238E27FC236}">
                  <a16:creationId xmlns="" xmlns:a16="http://schemas.microsoft.com/office/drawing/2014/main" id="{B34CA71A-641F-4C7F-BECA-2780C3B5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" name="pasted-image.png">
              <a:extLst>
                <a:ext uri="{FF2B5EF4-FFF2-40B4-BE49-F238E27FC236}">
                  <a16:creationId xmlns="" xmlns:a16="http://schemas.microsoft.com/office/drawing/2014/main" id="{B7A6D9DA-4BD3-43CD-9F8D-7167A6555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D46A9E7-5631-4147-A4B5-D1DBDD4021BE}"/>
              </a:ext>
            </a:extLst>
          </p:cNvPr>
          <p:cNvSpPr txBox="1"/>
          <p:nvPr/>
        </p:nvSpPr>
        <p:spPr>
          <a:xfrm>
            <a:off x="8970645" y="800100"/>
            <a:ext cx="2987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修改绑定邮箱</a:t>
            </a:r>
          </a:p>
        </p:txBody>
      </p:sp>
      <p:grpSp>
        <p:nvGrpSpPr>
          <p:cNvPr id="9" name="Group 137">
            <a:extLst>
              <a:ext uri="{FF2B5EF4-FFF2-40B4-BE49-F238E27FC236}">
                <a16:creationId xmlns="" xmlns:a16="http://schemas.microsoft.com/office/drawing/2014/main" id="{570F88DE-C70E-4923-BCDC-4CA9632B68D9}"/>
              </a:ext>
            </a:extLst>
          </p:cNvPr>
          <p:cNvGrpSpPr/>
          <p:nvPr/>
        </p:nvGrpSpPr>
        <p:grpSpPr>
          <a:xfrm>
            <a:off x="8481060" y="1356995"/>
            <a:ext cx="2628265" cy="5220335"/>
            <a:chOff x="0" y="0"/>
            <a:chExt cx="3238211" cy="6528483"/>
          </a:xfrm>
        </p:grpSpPr>
        <p:pic>
          <p:nvPicPr>
            <p:cNvPr id="10" name="pasted-image.png">
              <a:extLst>
                <a:ext uri="{FF2B5EF4-FFF2-40B4-BE49-F238E27FC236}">
                  <a16:creationId xmlns="" xmlns:a16="http://schemas.microsoft.com/office/drawing/2014/main" id="{4A0A6DDF-852C-482D-9CC0-CBB42BD2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1" name="pasted-image.png">
              <a:extLst>
                <a:ext uri="{FF2B5EF4-FFF2-40B4-BE49-F238E27FC236}">
                  <a16:creationId xmlns="" xmlns:a16="http://schemas.microsoft.com/office/drawing/2014/main" id="{C5413B9A-9FE2-4FF6-83DC-F96DEC71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2F00029-A32D-4FB4-9AE2-69EE3E425EFD}"/>
              </a:ext>
            </a:extLst>
          </p:cNvPr>
          <p:cNvSpPr txBox="1"/>
          <p:nvPr/>
        </p:nvSpPr>
        <p:spPr>
          <a:xfrm>
            <a:off x="1323975" y="800100"/>
            <a:ext cx="242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修改绑定手机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C5C0D01-93BA-4068-A1AF-B561373C1C51}"/>
              </a:ext>
            </a:extLst>
          </p:cNvPr>
          <p:cNvSpPr txBox="1"/>
          <p:nvPr/>
        </p:nvSpPr>
        <p:spPr>
          <a:xfrm>
            <a:off x="1212149" y="99826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修改信息</a:t>
            </a:r>
          </a:p>
        </p:txBody>
      </p:sp>
      <p:grpSp>
        <p:nvGrpSpPr>
          <p:cNvPr id="14" name="Group 137">
            <a:extLst>
              <a:ext uri="{FF2B5EF4-FFF2-40B4-BE49-F238E27FC236}">
                <a16:creationId xmlns="" xmlns:a16="http://schemas.microsoft.com/office/drawing/2014/main" id="{76D77E3D-05C3-49EE-AD5D-ECFE1B0532AF}"/>
              </a:ext>
            </a:extLst>
          </p:cNvPr>
          <p:cNvGrpSpPr/>
          <p:nvPr/>
        </p:nvGrpSpPr>
        <p:grpSpPr>
          <a:xfrm>
            <a:off x="4675505" y="1350010"/>
            <a:ext cx="2628265" cy="5220335"/>
            <a:chOff x="0" y="0"/>
            <a:chExt cx="3238211" cy="6528483"/>
          </a:xfrm>
        </p:grpSpPr>
        <p:pic>
          <p:nvPicPr>
            <p:cNvPr id="15" name="pasted-image.png">
              <a:extLst>
                <a:ext uri="{FF2B5EF4-FFF2-40B4-BE49-F238E27FC236}">
                  <a16:creationId xmlns="" xmlns:a16="http://schemas.microsoft.com/office/drawing/2014/main" id="{F386374C-E69B-4277-84EE-AF307600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" name="pasted-image.png">
              <a:extLst>
                <a:ext uri="{FF2B5EF4-FFF2-40B4-BE49-F238E27FC236}">
                  <a16:creationId xmlns="" xmlns:a16="http://schemas.microsoft.com/office/drawing/2014/main" id="{6D3AA816-B2C6-4439-AFFB-D3DA0C11C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8537820-380E-4455-A509-1DCCAD39E7A1}"/>
              </a:ext>
            </a:extLst>
          </p:cNvPr>
          <p:cNvSpPr txBox="1"/>
          <p:nvPr/>
        </p:nvSpPr>
        <p:spPr>
          <a:xfrm>
            <a:off x="5113020" y="800100"/>
            <a:ext cx="242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修改登录密码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4397D2B-F7BA-4E0C-8A66-FFBC556C7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" y="1944370"/>
            <a:ext cx="2317466" cy="4122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64E27BDD-5967-44A1-BD75-738ACE1490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60" y="1944370"/>
            <a:ext cx="2317466" cy="4122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5D58EC1-7608-4876-84EA-00601B3D2D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05" y="1944370"/>
            <a:ext cx="2317466" cy="412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4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="" xmlns:a16="http://schemas.microsoft.com/office/drawing/2014/main" id="{AD4B6E2E-B42A-4FCD-AF27-8960ED1BFAB2}"/>
              </a:ext>
            </a:extLst>
          </p:cNvPr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2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5F4DF02-4525-4A08-8D6B-ACC085004CB9}"/>
              </a:ext>
            </a:extLst>
          </p:cNvPr>
          <p:cNvSpPr/>
          <p:nvPr/>
        </p:nvSpPr>
        <p:spPr>
          <a:xfrm>
            <a:off x="5372099" y="1475105"/>
            <a:ext cx="1562100" cy="1562100"/>
          </a:xfrm>
          <a:prstGeom prst="ellipse">
            <a:avLst/>
          </a:prstGeom>
          <a:solidFill>
            <a:srgbClr val="5B9BD5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>
                <a:solidFill>
                  <a:schemeClr val="bg2"/>
                </a:solidFill>
              </a:rPr>
              <a:t>4</a:t>
            </a:r>
            <a:endParaRPr lang="zh-CN" altLang="en-US" sz="6600" b="1" dirty="0">
              <a:solidFill>
                <a:schemeClr val="bg2"/>
              </a:solidFill>
            </a:endParaRPr>
          </a:p>
        </p:txBody>
      </p:sp>
      <p:sp>
        <p:nvSpPr>
          <p:cNvPr id="23" name="Copyright Notice">
            <a:extLst>
              <a:ext uri="{FF2B5EF4-FFF2-40B4-BE49-F238E27FC236}">
                <a16:creationId xmlns="" xmlns:a16="http://schemas.microsoft.com/office/drawing/2014/main" id="{9A0D1016-2782-4E3D-9D17-FB8E9243C49C}"/>
              </a:ext>
            </a:extLst>
          </p:cNvPr>
          <p:cNvSpPr/>
          <p:nvPr/>
        </p:nvSpPr>
        <p:spPr bwMode="auto">
          <a:xfrm>
            <a:off x="5618784" y="3257550"/>
            <a:ext cx="1068736" cy="6194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3559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37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29DB883-768A-43A6-A752-B222D25B8FB3}"/>
              </a:ext>
            </a:extLst>
          </p:cNvPr>
          <p:cNvSpPr txBox="1"/>
          <p:nvPr/>
        </p:nvSpPr>
        <p:spPr>
          <a:xfrm>
            <a:off x="867127" y="218034"/>
            <a:ext cx="2297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选课列表</a:t>
            </a:r>
          </a:p>
        </p:txBody>
      </p:sp>
      <p:grpSp>
        <p:nvGrpSpPr>
          <p:cNvPr id="6" name="Group 137">
            <a:extLst>
              <a:ext uri="{FF2B5EF4-FFF2-40B4-BE49-F238E27FC236}">
                <a16:creationId xmlns="" xmlns:a16="http://schemas.microsoft.com/office/drawing/2014/main" id="{F6A4C42F-3390-42CB-A444-9C55B2C59920}"/>
              </a:ext>
            </a:extLst>
          </p:cNvPr>
          <p:cNvGrpSpPr/>
          <p:nvPr/>
        </p:nvGrpSpPr>
        <p:grpSpPr>
          <a:xfrm>
            <a:off x="4249420" y="238760"/>
            <a:ext cx="3238500" cy="6528435"/>
            <a:chOff x="0" y="0"/>
            <a:chExt cx="3238212" cy="6528484"/>
          </a:xfrm>
        </p:grpSpPr>
        <p:pic>
          <p:nvPicPr>
            <p:cNvPr id="7" name="pasted-image.png">
              <a:extLst>
                <a:ext uri="{FF2B5EF4-FFF2-40B4-BE49-F238E27FC236}">
                  <a16:creationId xmlns="" xmlns:a16="http://schemas.microsoft.com/office/drawing/2014/main" id="{5884913E-7E1E-4BC8-BE03-CFB41BB7A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8" name="pasted-image.png">
              <a:extLst>
                <a:ext uri="{FF2B5EF4-FFF2-40B4-BE49-F238E27FC236}">
                  <a16:creationId xmlns="" xmlns:a16="http://schemas.microsoft.com/office/drawing/2014/main" id="{F1EEE260-E798-49B4-AE93-BA845B09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3049FA1-ACDB-4570-9E00-26367A2B5811}"/>
              </a:ext>
            </a:extLst>
          </p:cNvPr>
          <p:cNvSpPr txBox="1"/>
          <p:nvPr/>
        </p:nvSpPr>
        <p:spPr>
          <a:xfrm>
            <a:off x="330200" y="5526405"/>
            <a:ext cx="2040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】，进入课程列表页面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5899EA9-A8FD-4B63-9763-C9D71BC51F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33" y="997585"/>
            <a:ext cx="2849775" cy="50688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DDE9FB6-1B30-4981-8C0F-A6D9D1DFB087}"/>
              </a:ext>
            </a:extLst>
          </p:cNvPr>
          <p:cNvSpPr txBox="1"/>
          <p:nvPr/>
        </p:nvSpPr>
        <p:spPr>
          <a:xfrm>
            <a:off x="8950325" y="1557655"/>
            <a:ext cx="2890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搜索框可快速搜索课程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CC75E5D-84BB-4046-86BC-CC17DE3FD474}"/>
              </a:ext>
            </a:extLst>
          </p:cNvPr>
          <p:cNvSpPr/>
          <p:nvPr/>
        </p:nvSpPr>
        <p:spPr>
          <a:xfrm>
            <a:off x="4443779" y="1164669"/>
            <a:ext cx="2854874" cy="3048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34AF289-2C4A-4196-8810-E74E90DD627D}"/>
              </a:ext>
            </a:extLst>
          </p:cNvPr>
          <p:cNvSpPr/>
          <p:nvPr/>
        </p:nvSpPr>
        <p:spPr>
          <a:xfrm>
            <a:off x="4585969" y="2291873"/>
            <a:ext cx="2572213" cy="21118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39101751-2782-4EEC-93BE-E607ED743C55}"/>
              </a:ext>
            </a:extLst>
          </p:cNvPr>
          <p:cNvCxnSpPr>
            <a:cxnSpLocks/>
          </p:cNvCxnSpPr>
          <p:nvPr/>
        </p:nvCxnSpPr>
        <p:spPr>
          <a:xfrm>
            <a:off x="7178329" y="2395378"/>
            <a:ext cx="1688580" cy="137658"/>
          </a:xfrm>
          <a:prstGeom prst="line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1641CDF-C5A2-4258-9A70-3E8E1C5A2EB0}"/>
              </a:ext>
            </a:extLst>
          </p:cNvPr>
          <p:cNvSpPr txBox="1"/>
          <p:nvPr/>
        </p:nvSpPr>
        <p:spPr>
          <a:xfrm>
            <a:off x="8848725" y="2348886"/>
            <a:ext cx="275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筛选栏按条件筛选课程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E3001735-A4C3-44BB-A180-F7B0627DF142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298653" y="1302327"/>
            <a:ext cx="1651672" cy="4394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73ECB8D-B112-48FF-92B4-7C9279E43F4E}"/>
              </a:ext>
            </a:extLst>
          </p:cNvPr>
          <p:cNvSpPr/>
          <p:nvPr/>
        </p:nvSpPr>
        <p:spPr>
          <a:xfrm>
            <a:off x="6038215" y="5693331"/>
            <a:ext cx="380365" cy="38227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A6C68F9-7269-43E1-8A7F-EEBAE06EBD69}"/>
              </a:ext>
            </a:extLst>
          </p:cNvPr>
          <p:cNvSpPr/>
          <p:nvPr/>
        </p:nvSpPr>
        <p:spPr>
          <a:xfrm>
            <a:off x="4500677" y="2604770"/>
            <a:ext cx="2657505" cy="657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="" xmlns:a16="http://schemas.microsoft.com/office/drawing/2014/main" id="{E350EF02-63EF-4ADB-BE6D-14B99CE7F513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2360930" y="2766265"/>
            <a:ext cx="2139748" cy="1709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="" xmlns:a16="http://schemas.microsoft.com/office/drawing/2014/main" id="{437BF60C-1C6B-44E5-9DB4-1FE16E6FD579}"/>
              </a:ext>
            </a:extLst>
          </p:cNvPr>
          <p:cNvCxnSpPr>
            <a:cxnSpLocks/>
            <a:stCxn id="17" idx="1"/>
            <a:endCxn id="9" idx="3"/>
          </p:cNvCxnSpPr>
          <p:nvPr/>
        </p:nvCxnSpPr>
        <p:spPr>
          <a:xfrm flipH="1" flipV="1">
            <a:off x="2370455" y="5848985"/>
            <a:ext cx="3667760" cy="354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E3A48020-4554-4B69-9CB2-80FDF009294D}"/>
              </a:ext>
            </a:extLst>
          </p:cNvPr>
          <p:cNvSpPr txBox="1"/>
          <p:nvPr/>
        </p:nvSpPr>
        <p:spPr>
          <a:xfrm>
            <a:off x="320675" y="2443685"/>
            <a:ext cx="2040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选择课程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，进入课程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5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6C0B8F5-5BBA-4576-9E49-E7A6C186DF9F}"/>
              </a:ext>
            </a:extLst>
          </p:cNvPr>
          <p:cNvSpPr txBox="1"/>
          <p:nvPr/>
        </p:nvSpPr>
        <p:spPr>
          <a:xfrm>
            <a:off x="542463" y="4685360"/>
            <a:ext cx="289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选择要加入的开课周期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2869C87-D2FE-4ACD-B78D-105E75BCC071}"/>
              </a:ext>
            </a:extLst>
          </p:cNvPr>
          <p:cNvSpPr txBox="1"/>
          <p:nvPr/>
        </p:nvSpPr>
        <p:spPr>
          <a:xfrm>
            <a:off x="927908" y="214940"/>
            <a:ext cx="2297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课程封面</a:t>
            </a:r>
          </a:p>
        </p:txBody>
      </p:sp>
      <p:grpSp>
        <p:nvGrpSpPr>
          <p:cNvPr id="7" name="Group 137">
            <a:extLst>
              <a:ext uri="{FF2B5EF4-FFF2-40B4-BE49-F238E27FC236}">
                <a16:creationId xmlns="" xmlns:a16="http://schemas.microsoft.com/office/drawing/2014/main" id="{67D097BB-82E9-4D91-B8B9-5D819B002E48}"/>
              </a:ext>
            </a:extLst>
          </p:cNvPr>
          <p:cNvGrpSpPr/>
          <p:nvPr/>
        </p:nvGrpSpPr>
        <p:grpSpPr>
          <a:xfrm>
            <a:off x="4249420" y="238760"/>
            <a:ext cx="3238500" cy="6528435"/>
            <a:chOff x="0" y="0"/>
            <a:chExt cx="3238212" cy="6528484"/>
          </a:xfrm>
        </p:grpSpPr>
        <p:pic>
          <p:nvPicPr>
            <p:cNvPr id="8" name="pasted-image.png">
              <a:extLst>
                <a:ext uri="{FF2B5EF4-FFF2-40B4-BE49-F238E27FC236}">
                  <a16:creationId xmlns="" xmlns:a16="http://schemas.microsoft.com/office/drawing/2014/main" id="{4BBDBEF8-EA03-467D-BE0B-6184E73D7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9" name="pasted-image.png">
              <a:extLst>
                <a:ext uri="{FF2B5EF4-FFF2-40B4-BE49-F238E27FC236}">
                  <a16:creationId xmlns="" xmlns:a16="http://schemas.microsoft.com/office/drawing/2014/main" id="{7FBC8692-0F06-4CD2-A96F-6676FC2A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3580F30-B59B-406B-A8D5-8DF88ED39819}"/>
              </a:ext>
            </a:extLst>
          </p:cNvPr>
          <p:cNvSpPr txBox="1"/>
          <p:nvPr/>
        </p:nvSpPr>
        <p:spPr>
          <a:xfrm>
            <a:off x="1296035" y="2439035"/>
            <a:ext cx="2662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在课程封面页观看片花，了解课程简介、教学方法、教学目标、参考教材等信息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6E42BF7-39CE-40F2-B09E-F23602C72FE4}"/>
              </a:ext>
            </a:extLst>
          </p:cNvPr>
          <p:cNvGrpSpPr/>
          <p:nvPr/>
        </p:nvGrpSpPr>
        <p:grpSpPr>
          <a:xfrm>
            <a:off x="679478" y="2704475"/>
            <a:ext cx="560988" cy="560988"/>
            <a:chOff x="7118394" y="1854559"/>
            <a:chExt cx="1512962" cy="1512962"/>
          </a:xfrm>
        </p:grpSpPr>
        <p:sp>
          <p:nvSpPr>
            <p:cNvPr id="12" name="空心弧 11">
              <a:extLst>
                <a:ext uri="{FF2B5EF4-FFF2-40B4-BE49-F238E27FC236}">
                  <a16:creationId xmlns="" xmlns:a16="http://schemas.microsoft.com/office/drawing/2014/main" id="{FAC89C99-4CF6-4014-B394-B21891737A4D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6">
              <a:extLst>
                <a:ext uri="{FF2B5EF4-FFF2-40B4-BE49-F238E27FC236}">
                  <a16:creationId xmlns="" xmlns:a16="http://schemas.microsoft.com/office/drawing/2014/main" id="{C8FFBC60-F7B6-4285-95EC-C6ECF7523810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8B0E290-6CE8-46EE-B65F-A229B2A5CC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51" y="888516"/>
            <a:ext cx="2898158" cy="515485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33D20DF-3515-4E52-BAFA-9762684F702A}"/>
              </a:ext>
            </a:extLst>
          </p:cNvPr>
          <p:cNvSpPr/>
          <p:nvPr/>
        </p:nvSpPr>
        <p:spPr>
          <a:xfrm>
            <a:off x="4460799" y="3488700"/>
            <a:ext cx="1136437" cy="35877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E67E5403-B9C2-4F5D-BF64-0260F9F37A46}"/>
              </a:ext>
            </a:extLst>
          </p:cNvPr>
          <p:cNvCxnSpPr>
            <a:cxnSpLocks/>
            <a:stCxn id="15" idx="1"/>
            <a:endCxn id="5" idx="3"/>
          </p:cNvCxnSpPr>
          <p:nvPr/>
        </p:nvCxnSpPr>
        <p:spPr>
          <a:xfrm flipH="1">
            <a:off x="3432983" y="3668088"/>
            <a:ext cx="1027816" cy="13404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7E760F7-B4F6-49D4-9459-E1F5BCF61530}"/>
              </a:ext>
            </a:extLst>
          </p:cNvPr>
          <p:cNvSpPr txBox="1"/>
          <p:nvPr/>
        </p:nvSpPr>
        <p:spPr>
          <a:xfrm>
            <a:off x="8304357" y="2620303"/>
            <a:ext cx="2890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点击【加入课程】，选课成功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2085BAD3-6C1F-4629-AE5F-1B142B5FAB08}"/>
              </a:ext>
            </a:extLst>
          </p:cNvPr>
          <p:cNvSpPr/>
          <p:nvPr/>
        </p:nvSpPr>
        <p:spPr>
          <a:xfrm>
            <a:off x="6413673" y="3496136"/>
            <a:ext cx="937646" cy="35877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="" xmlns:a16="http://schemas.microsoft.com/office/drawing/2014/main" id="{BF8A66A8-9B97-4C33-ABFE-E7223F8E10E4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7351319" y="2942883"/>
            <a:ext cx="953038" cy="73264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80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B939C79-4B5F-4B89-A6F5-40CE72B2A936}"/>
              </a:ext>
            </a:extLst>
          </p:cNvPr>
          <p:cNvSpPr txBox="1"/>
          <p:nvPr/>
        </p:nvSpPr>
        <p:spPr>
          <a:xfrm>
            <a:off x="867127" y="218034"/>
            <a:ext cx="2297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加入课程</a:t>
            </a:r>
          </a:p>
        </p:txBody>
      </p:sp>
      <p:grpSp>
        <p:nvGrpSpPr>
          <p:cNvPr id="6" name="Group 137">
            <a:extLst>
              <a:ext uri="{FF2B5EF4-FFF2-40B4-BE49-F238E27FC236}">
                <a16:creationId xmlns="" xmlns:a16="http://schemas.microsoft.com/office/drawing/2014/main" id="{6237D429-BA28-4D26-A766-57BE2633F35B}"/>
              </a:ext>
            </a:extLst>
          </p:cNvPr>
          <p:cNvGrpSpPr/>
          <p:nvPr/>
        </p:nvGrpSpPr>
        <p:grpSpPr>
          <a:xfrm>
            <a:off x="4245610" y="238760"/>
            <a:ext cx="3238500" cy="6528435"/>
            <a:chOff x="0" y="0"/>
            <a:chExt cx="3238212" cy="6528484"/>
          </a:xfrm>
        </p:grpSpPr>
        <p:pic>
          <p:nvPicPr>
            <p:cNvPr id="7" name="pasted-image.png">
              <a:extLst>
                <a:ext uri="{FF2B5EF4-FFF2-40B4-BE49-F238E27FC236}">
                  <a16:creationId xmlns="" xmlns:a16="http://schemas.microsoft.com/office/drawing/2014/main" id="{716EC680-D804-4D51-8722-1D933EB7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8" name="pasted-image.png">
              <a:extLst>
                <a:ext uri="{FF2B5EF4-FFF2-40B4-BE49-F238E27FC236}">
                  <a16:creationId xmlns="" xmlns:a16="http://schemas.microsoft.com/office/drawing/2014/main" id="{3D60F4F1-83E5-42F7-93D9-2DF9BD4EA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DA9EE0E-F8E4-495B-AA71-5F10A5746408}"/>
              </a:ext>
            </a:extLst>
          </p:cNvPr>
          <p:cNvSpPr txBox="1"/>
          <p:nvPr/>
        </p:nvSpPr>
        <p:spPr>
          <a:xfrm>
            <a:off x="1296035" y="2439035"/>
            <a:ext cx="2662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下拉可以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了解周期学习模式、教学团队、课程目录、考核方法、教学计划以及认证情况信息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6DDFD76-A337-4D89-BB3A-0AFCA151735D}"/>
              </a:ext>
            </a:extLst>
          </p:cNvPr>
          <p:cNvGrpSpPr/>
          <p:nvPr/>
        </p:nvGrpSpPr>
        <p:grpSpPr>
          <a:xfrm>
            <a:off x="679478" y="2704475"/>
            <a:ext cx="560988" cy="560988"/>
            <a:chOff x="7118394" y="1854559"/>
            <a:chExt cx="1512962" cy="1512962"/>
          </a:xfrm>
        </p:grpSpPr>
        <p:sp>
          <p:nvSpPr>
            <p:cNvPr id="11" name="空心弧 10">
              <a:extLst>
                <a:ext uri="{FF2B5EF4-FFF2-40B4-BE49-F238E27FC236}">
                  <a16:creationId xmlns="" xmlns:a16="http://schemas.microsoft.com/office/drawing/2014/main" id="{58375782-86E8-4F2E-AE0C-62722A1652C2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6">
              <a:extLst>
                <a:ext uri="{FF2B5EF4-FFF2-40B4-BE49-F238E27FC236}">
                  <a16:creationId xmlns="" xmlns:a16="http://schemas.microsoft.com/office/drawing/2014/main" id="{36FE2CDE-EB1E-4F40-A2AE-A648B4DE6677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B20B313-CAB0-40F8-9B6B-6E38D2EDB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90" y="999774"/>
            <a:ext cx="2835607" cy="50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="" xmlns:a16="http://schemas.microsoft.com/office/drawing/2014/main" id="{AD4B6E2E-B42A-4FCD-AF27-8960ED1BFAB2}"/>
              </a:ext>
            </a:extLst>
          </p:cNvPr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2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5F4DF02-4525-4A08-8D6B-ACC085004CB9}"/>
              </a:ext>
            </a:extLst>
          </p:cNvPr>
          <p:cNvSpPr/>
          <p:nvPr/>
        </p:nvSpPr>
        <p:spPr>
          <a:xfrm>
            <a:off x="5372099" y="1475105"/>
            <a:ext cx="1562100" cy="1562100"/>
          </a:xfrm>
          <a:prstGeom prst="ellipse">
            <a:avLst/>
          </a:prstGeom>
          <a:solidFill>
            <a:srgbClr val="5B9BD5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>
                <a:solidFill>
                  <a:schemeClr val="bg2"/>
                </a:solidFill>
              </a:rPr>
              <a:t>5</a:t>
            </a:r>
            <a:endParaRPr lang="zh-CN" altLang="en-US" sz="6600" b="1" dirty="0">
              <a:solidFill>
                <a:schemeClr val="bg2"/>
              </a:solidFill>
            </a:endParaRPr>
          </a:p>
        </p:txBody>
      </p:sp>
      <p:sp>
        <p:nvSpPr>
          <p:cNvPr id="23" name="Copyright Notice">
            <a:extLst>
              <a:ext uri="{FF2B5EF4-FFF2-40B4-BE49-F238E27FC236}">
                <a16:creationId xmlns="" xmlns:a16="http://schemas.microsoft.com/office/drawing/2014/main" id="{9A0D1016-2782-4E3D-9D17-FB8E9243C49C}"/>
              </a:ext>
            </a:extLst>
          </p:cNvPr>
          <p:cNvSpPr/>
          <p:nvPr/>
        </p:nvSpPr>
        <p:spPr bwMode="auto">
          <a:xfrm>
            <a:off x="5618784" y="3257550"/>
            <a:ext cx="1068736" cy="6194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3559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80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137">
            <a:extLst>
              <a:ext uri="{FF2B5EF4-FFF2-40B4-BE49-F238E27FC236}">
                <a16:creationId xmlns="" xmlns:a16="http://schemas.microsoft.com/office/drawing/2014/main" id="{76BB9950-E6AE-4880-AE06-C230F8D7481E}"/>
              </a:ext>
            </a:extLst>
          </p:cNvPr>
          <p:cNvGrpSpPr/>
          <p:nvPr/>
        </p:nvGrpSpPr>
        <p:grpSpPr>
          <a:xfrm>
            <a:off x="5042189" y="818832"/>
            <a:ext cx="2628265" cy="5220335"/>
            <a:chOff x="0" y="0"/>
            <a:chExt cx="3238211" cy="6528483"/>
          </a:xfrm>
        </p:grpSpPr>
        <p:pic>
          <p:nvPicPr>
            <p:cNvPr id="6" name="pasted-image.png">
              <a:extLst>
                <a:ext uri="{FF2B5EF4-FFF2-40B4-BE49-F238E27FC236}">
                  <a16:creationId xmlns="" xmlns:a16="http://schemas.microsoft.com/office/drawing/2014/main" id="{754506F5-9CFC-4F3A-BB39-99B490F1D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" name="pasted-image.png">
              <a:extLst>
                <a:ext uri="{FF2B5EF4-FFF2-40B4-BE49-F238E27FC236}">
                  <a16:creationId xmlns="" xmlns:a16="http://schemas.microsoft.com/office/drawing/2014/main" id="{1C3D447C-B680-4AAC-93BE-9EB82F6CF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8519890-9517-4949-BA7F-AC8BFD3F6217}"/>
              </a:ext>
            </a:extLst>
          </p:cNvPr>
          <p:cNvSpPr txBox="1"/>
          <p:nvPr/>
        </p:nvSpPr>
        <p:spPr>
          <a:xfrm>
            <a:off x="780080" y="2054739"/>
            <a:ext cx="4097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课程表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】进入课程列表页面，</a:t>
            </a:r>
          </a:p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选择课程进入课程目录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C44E253-9CCF-4B95-BF81-F87093D40828}"/>
              </a:ext>
            </a:extLst>
          </p:cNvPr>
          <p:cNvSpPr txBox="1"/>
          <p:nvPr/>
        </p:nvSpPr>
        <p:spPr>
          <a:xfrm>
            <a:off x="867127" y="214091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课程列表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7435C36-69F5-4298-B149-229C51261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80" y="1410071"/>
            <a:ext cx="2311395" cy="4111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1F0FA2E-1DC6-4303-9A04-6BE1D4666233}"/>
              </a:ext>
            </a:extLst>
          </p:cNvPr>
          <p:cNvSpPr/>
          <p:nvPr/>
        </p:nvSpPr>
        <p:spPr>
          <a:xfrm>
            <a:off x="5256242" y="5197455"/>
            <a:ext cx="402590" cy="2933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0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 txBox="1">
            <a:spLocks/>
          </p:cNvSpPr>
          <p:nvPr/>
        </p:nvSpPr>
        <p:spPr>
          <a:xfrm>
            <a:off x="294714" y="246465"/>
            <a:ext cx="3008380" cy="6623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主要内容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7767" y="1124744"/>
            <a:ext cx="1084682" cy="1084951"/>
            <a:chOff x="1041891" y="2887277"/>
            <a:chExt cx="1036261" cy="1036518"/>
          </a:xfrm>
        </p:grpSpPr>
        <p:sp>
          <p:nvSpPr>
            <p:cNvPr id="3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4B7AB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 Box 58"/>
            <p:cNvSpPr txBox="1">
              <a:spLocks noChangeArrowheads="1"/>
            </p:cNvSpPr>
            <p:nvPr/>
          </p:nvSpPr>
          <p:spPr bwMode="auto">
            <a:xfrm>
              <a:off x="1168619" y="3108179"/>
              <a:ext cx="782803" cy="60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0A78B84C-B7B6-4E58-8554-D788E93AC068}"/>
              </a:ext>
            </a:extLst>
          </p:cNvPr>
          <p:cNvGrpSpPr/>
          <p:nvPr/>
        </p:nvGrpSpPr>
        <p:grpSpPr>
          <a:xfrm>
            <a:off x="934968" y="3004343"/>
            <a:ext cx="1084682" cy="1084951"/>
            <a:chOff x="1041891" y="2887277"/>
            <a:chExt cx="1036261" cy="1036518"/>
          </a:xfrm>
        </p:grpSpPr>
        <p:sp>
          <p:nvSpPr>
            <p:cNvPr id="53" name="Oval 53">
              <a:extLst>
                <a:ext uri="{FF2B5EF4-FFF2-40B4-BE49-F238E27FC236}">
                  <a16:creationId xmlns="" xmlns:a16="http://schemas.microsoft.com/office/drawing/2014/main" id="{1698F7F1-8575-412E-BD4F-6CAA74981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4B7AB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 Box 58">
              <a:extLst>
                <a:ext uri="{FF2B5EF4-FFF2-40B4-BE49-F238E27FC236}">
                  <a16:creationId xmlns="" xmlns:a16="http://schemas.microsoft.com/office/drawing/2014/main" id="{9CACAB9D-E7CE-41B0-B597-04CE9A650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619" y="3108179"/>
              <a:ext cx="782803" cy="60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8E92F7CB-E5F1-4030-A4F3-9A354A3C4E6C}"/>
              </a:ext>
            </a:extLst>
          </p:cNvPr>
          <p:cNvGrpSpPr/>
          <p:nvPr/>
        </p:nvGrpSpPr>
        <p:grpSpPr>
          <a:xfrm>
            <a:off x="967766" y="5031305"/>
            <a:ext cx="1084682" cy="1084951"/>
            <a:chOff x="1041891" y="2887277"/>
            <a:chExt cx="1036261" cy="1036518"/>
          </a:xfrm>
        </p:grpSpPr>
        <p:sp>
          <p:nvSpPr>
            <p:cNvPr id="56" name="Oval 53">
              <a:extLst>
                <a:ext uri="{FF2B5EF4-FFF2-40B4-BE49-F238E27FC236}">
                  <a16:creationId xmlns="" xmlns:a16="http://schemas.microsoft.com/office/drawing/2014/main" id="{576EFF78-BB79-4E23-B00B-3F4C87B4B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4B7AB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 Box 58">
              <a:extLst>
                <a:ext uri="{FF2B5EF4-FFF2-40B4-BE49-F238E27FC236}">
                  <a16:creationId xmlns="" xmlns:a16="http://schemas.microsoft.com/office/drawing/2014/main" id="{11AC0265-F995-4974-A049-3A91E4DB3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619" y="3108179"/>
              <a:ext cx="782803" cy="60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8E651CB8-DA9E-425D-9CD6-8717B09F6619}"/>
              </a:ext>
            </a:extLst>
          </p:cNvPr>
          <p:cNvGrpSpPr/>
          <p:nvPr/>
        </p:nvGrpSpPr>
        <p:grpSpPr>
          <a:xfrm>
            <a:off x="6096000" y="1124744"/>
            <a:ext cx="1084682" cy="1084951"/>
            <a:chOff x="1041891" y="2887277"/>
            <a:chExt cx="1036261" cy="1036518"/>
          </a:xfrm>
        </p:grpSpPr>
        <p:sp>
          <p:nvSpPr>
            <p:cNvPr id="59" name="Oval 53">
              <a:extLst>
                <a:ext uri="{FF2B5EF4-FFF2-40B4-BE49-F238E27FC236}">
                  <a16:creationId xmlns="" xmlns:a16="http://schemas.microsoft.com/office/drawing/2014/main" id="{05365CF5-DAAE-464B-A0FA-34ED5050B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4B7AB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 Box 58">
              <a:extLst>
                <a:ext uri="{FF2B5EF4-FFF2-40B4-BE49-F238E27FC236}">
                  <a16:creationId xmlns="" xmlns:a16="http://schemas.microsoft.com/office/drawing/2014/main" id="{68E43FF0-016A-4E99-8BC0-13BC16E59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619" y="3108179"/>
              <a:ext cx="782803" cy="60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FFF334F7-70D3-45F3-947F-E9717228BAC6}"/>
              </a:ext>
            </a:extLst>
          </p:cNvPr>
          <p:cNvGrpSpPr/>
          <p:nvPr/>
        </p:nvGrpSpPr>
        <p:grpSpPr>
          <a:xfrm>
            <a:off x="6121400" y="3004344"/>
            <a:ext cx="1084682" cy="1084951"/>
            <a:chOff x="1041891" y="2887277"/>
            <a:chExt cx="1036261" cy="1036518"/>
          </a:xfrm>
        </p:grpSpPr>
        <p:sp>
          <p:nvSpPr>
            <p:cNvPr id="62" name="Oval 53">
              <a:extLst>
                <a:ext uri="{FF2B5EF4-FFF2-40B4-BE49-F238E27FC236}">
                  <a16:creationId xmlns="" xmlns:a16="http://schemas.microsoft.com/office/drawing/2014/main" id="{AAA090C8-5A54-4672-AA4C-F325E5F2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4B7AB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 Box 58">
              <a:extLst>
                <a:ext uri="{FF2B5EF4-FFF2-40B4-BE49-F238E27FC236}">
                  <a16:creationId xmlns="" xmlns:a16="http://schemas.microsoft.com/office/drawing/2014/main" id="{F583DDF1-9A5B-4434-88E3-FFDA736B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619" y="3108179"/>
              <a:ext cx="782803" cy="60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16DD7239-4A5B-43F0-B250-6A7B213A49FF}"/>
              </a:ext>
            </a:extLst>
          </p:cNvPr>
          <p:cNvGrpSpPr/>
          <p:nvPr/>
        </p:nvGrpSpPr>
        <p:grpSpPr>
          <a:xfrm>
            <a:off x="6095999" y="5031306"/>
            <a:ext cx="1084682" cy="1084951"/>
            <a:chOff x="1041891" y="2887277"/>
            <a:chExt cx="1036261" cy="1036518"/>
          </a:xfrm>
        </p:grpSpPr>
        <p:sp>
          <p:nvSpPr>
            <p:cNvPr id="65" name="Oval 53">
              <a:extLst>
                <a:ext uri="{FF2B5EF4-FFF2-40B4-BE49-F238E27FC236}">
                  <a16:creationId xmlns="" xmlns:a16="http://schemas.microsoft.com/office/drawing/2014/main" id="{7D041679-2572-4E31-ABFD-0D0F35858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4B7AB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 Box 58">
              <a:extLst>
                <a:ext uri="{FF2B5EF4-FFF2-40B4-BE49-F238E27FC236}">
                  <a16:creationId xmlns="" xmlns:a16="http://schemas.microsoft.com/office/drawing/2014/main" id="{C67840BA-6325-4FCF-A2F2-A48C4D3E8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619" y="3108179"/>
              <a:ext cx="782803" cy="60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CCA42A6-742A-41CC-83A9-8FF7B593332B}"/>
              </a:ext>
            </a:extLst>
          </p:cNvPr>
          <p:cNvSpPr/>
          <p:nvPr/>
        </p:nvSpPr>
        <p:spPr>
          <a:xfrm>
            <a:off x="2384402" y="1124744"/>
            <a:ext cx="27526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5" dirty="0">
                <a:latin typeface="微软雅黑" panose="020B0503020204020204" pitchFamily="34" charset="-122"/>
                <a:cs typeface="Microsoft JhengHei" panose="020B0604030504040204" charset="-120"/>
              </a:rPr>
              <a:t>注册及登录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="" xmlns:a16="http://schemas.microsoft.com/office/drawing/2014/main" id="{91D99F50-3785-4207-9C02-3D24AC61D589}"/>
              </a:ext>
            </a:extLst>
          </p:cNvPr>
          <p:cNvSpPr/>
          <p:nvPr/>
        </p:nvSpPr>
        <p:spPr>
          <a:xfrm>
            <a:off x="2384402" y="2947924"/>
            <a:ext cx="223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5" dirty="0">
                <a:latin typeface="微软雅黑" panose="020B0503020204020204" pitchFamily="34" charset="-122"/>
                <a:cs typeface="Microsoft JhengHei" panose="020B0604030504040204" charset="-120"/>
              </a:rPr>
              <a:t>身份认证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E7A9FFA7-EC01-436C-B83B-F8B53893E4F6}"/>
              </a:ext>
            </a:extLst>
          </p:cNvPr>
          <p:cNvSpPr/>
          <p:nvPr/>
        </p:nvSpPr>
        <p:spPr>
          <a:xfrm>
            <a:off x="2384402" y="4974886"/>
            <a:ext cx="2239074" cy="918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5" dirty="0">
                <a:latin typeface="微软雅黑" panose="020B0503020204020204" pitchFamily="34" charset="-122"/>
                <a:cs typeface="Microsoft JhengHei" panose="020B0604030504040204" charset="-120"/>
              </a:rPr>
              <a:t>个人设置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="" xmlns:a16="http://schemas.microsoft.com/office/drawing/2014/main" id="{94A1F925-5938-4637-8980-97D0EE5D23F4}"/>
              </a:ext>
            </a:extLst>
          </p:cNvPr>
          <p:cNvSpPr/>
          <p:nvPr/>
        </p:nvSpPr>
        <p:spPr>
          <a:xfrm>
            <a:off x="7383860" y="1124743"/>
            <a:ext cx="1211870" cy="918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5" dirty="0">
                <a:latin typeface="微软雅黑" panose="020B0503020204020204" pitchFamily="34" charset="-122"/>
                <a:cs typeface="Microsoft JhengHei" panose="020B0604030504040204" charset="-120"/>
              </a:rPr>
              <a:t>选课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="" xmlns:a16="http://schemas.microsoft.com/office/drawing/2014/main" id="{13AF4C8A-3BC8-4465-A4BA-D5EFDE6E70A2}"/>
              </a:ext>
            </a:extLst>
          </p:cNvPr>
          <p:cNvSpPr/>
          <p:nvPr/>
        </p:nvSpPr>
        <p:spPr>
          <a:xfrm>
            <a:off x="7383860" y="2947923"/>
            <a:ext cx="2239074" cy="918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5" dirty="0">
                <a:latin typeface="微软雅黑" panose="020B0503020204020204" pitchFamily="34" charset="-122"/>
                <a:cs typeface="Microsoft JhengHei" panose="020B0604030504040204" charset="-120"/>
              </a:rPr>
              <a:t>课程学习</a:t>
            </a:r>
            <a:endParaRPr lang="en-US" altLang="zh-CN" sz="4000" b="1" spc="5" dirty="0">
              <a:latin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="" xmlns:a16="http://schemas.microsoft.com/office/drawing/2014/main" id="{BA215A11-FDFF-415D-84BB-0291055D3EFB}"/>
              </a:ext>
            </a:extLst>
          </p:cNvPr>
          <p:cNvSpPr/>
          <p:nvPr/>
        </p:nvSpPr>
        <p:spPr>
          <a:xfrm>
            <a:off x="7383860" y="4974885"/>
            <a:ext cx="2239074" cy="918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5" dirty="0">
                <a:latin typeface="微软雅黑" panose="020B0503020204020204" pitchFamily="34" charset="-122"/>
                <a:cs typeface="Microsoft JhengHei" panose="020B0604030504040204" charset="-120"/>
              </a:rPr>
              <a:t>消息中心</a:t>
            </a:r>
          </a:p>
        </p:txBody>
      </p:sp>
    </p:spTree>
    <p:extLst>
      <p:ext uri="{BB962C8B-B14F-4D97-AF65-F5344CB8AC3E}">
        <p14:creationId xmlns:p14="http://schemas.microsoft.com/office/powerpoint/2010/main" val="9057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C0838A2-CB7A-4ECA-B179-E9CCC13C1570}"/>
              </a:ext>
            </a:extLst>
          </p:cNvPr>
          <p:cNvSpPr txBox="1"/>
          <p:nvPr/>
        </p:nvSpPr>
        <p:spPr>
          <a:xfrm>
            <a:off x="1212149" y="99826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E4D41CF-5D00-4CB7-A1E8-77FC4A6BF605}"/>
              </a:ext>
            </a:extLst>
          </p:cNvPr>
          <p:cNvSpPr txBox="1"/>
          <p:nvPr/>
        </p:nvSpPr>
        <p:spPr>
          <a:xfrm>
            <a:off x="778040" y="704650"/>
            <a:ext cx="298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、点击视频，上方播放视频，点击播放屏幕右下可全屏播放</a:t>
            </a:r>
          </a:p>
        </p:txBody>
      </p:sp>
      <p:grpSp>
        <p:nvGrpSpPr>
          <p:cNvPr id="7" name="Group 137">
            <a:extLst>
              <a:ext uri="{FF2B5EF4-FFF2-40B4-BE49-F238E27FC236}">
                <a16:creationId xmlns="" xmlns:a16="http://schemas.microsoft.com/office/drawing/2014/main" id="{9788CCAF-B4D0-421C-BE2D-ECF136200548}"/>
              </a:ext>
            </a:extLst>
          </p:cNvPr>
          <p:cNvGrpSpPr/>
          <p:nvPr/>
        </p:nvGrpSpPr>
        <p:grpSpPr>
          <a:xfrm>
            <a:off x="913716" y="1289425"/>
            <a:ext cx="2628265" cy="5220335"/>
            <a:chOff x="0" y="0"/>
            <a:chExt cx="3238211" cy="6528483"/>
          </a:xfrm>
        </p:grpSpPr>
        <p:pic>
          <p:nvPicPr>
            <p:cNvPr id="8" name="pasted-image.png">
              <a:extLst>
                <a:ext uri="{FF2B5EF4-FFF2-40B4-BE49-F238E27FC236}">
                  <a16:creationId xmlns="" xmlns:a16="http://schemas.microsoft.com/office/drawing/2014/main" id="{721F0084-A37D-4437-9201-7307DEC6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9" name="pasted-image.png">
              <a:extLst>
                <a:ext uri="{FF2B5EF4-FFF2-40B4-BE49-F238E27FC236}">
                  <a16:creationId xmlns="" xmlns:a16="http://schemas.microsoft.com/office/drawing/2014/main" id="{D1E5420D-276E-4432-A7E5-E94EFD00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954AA55-0DF2-468E-8DA1-E553D225E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2" y="1860431"/>
            <a:ext cx="2317466" cy="4122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D9077C8-5D4E-4C14-ADD7-4FD7C2DCE538}"/>
              </a:ext>
            </a:extLst>
          </p:cNvPr>
          <p:cNvSpPr/>
          <p:nvPr/>
        </p:nvSpPr>
        <p:spPr>
          <a:xfrm>
            <a:off x="1710641" y="5094345"/>
            <a:ext cx="1457325" cy="26098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AC7A61C-D38C-4F6E-A292-718966AA1B31}"/>
              </a:ext>
            </a:extLst>
          </p:cNvPr>
          <p:cNvSpPr txBox="1"/>
          <p:nvPr/>
        </p:nvSpPr>
        <p:spPr>
          <a:xfrm>
            <a:off x="6096000" y="704649"/>
            <a:ext cx="298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、点击附件，查看课程附件内容</a:t>
            </a:r>
          </a:p>
        </p:txBody>
      </p:sp>
      <p:grpSp>
        <p:nvGrpSpPr>
          <p:cNvPr id="13" name="Group 137">
            <a:extLst>
              <a:ext uri="{FF2B5EF4-FFF2-40B4-BE49-F238E27FC236}">
                <a16:creationId xmlns="" xmlns:a16="http://schemas.microsoft.com/office/drawing/2014/main" id="{C3BCC8BC-828F-4571-B642-6E98768DA90B}"/>
              </a:ext>
            </a:extLst>
          </p:cNvPr>
          <p:cNvGrpSpPr/>
          <p:nvPr/>
        </p:nvGrpSpPr>
        <p:grpSpPr>
          <a:xfrm>
            <a:off x="6275705" y="1289424"/>
            <a:ext cx="2628265" cy="5220335"/>
            <a:chOff x="0" y="0"/>
            <a:chExt cx="3238211" cy="6528483"/>
          </a:xfrm>
        </p:grpSpPr>
        <p:pic>
          <p:nvPicPr>
            <p:cNvPr id="14" name="pasted-image.png">
              <a:extLst>
                <a:ext uri="{FF2B5EF4-FFF2-40B4-BE49-F238E27FC236}">
                  <a16:creationId xmlns="" xmlns:a16="http://schemas.microsoft.com/office/drawing/2014/main" id="{4CF7FC8B-7805-49C7-852C-C881EF621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5" name="pasted-image.png">
              <a:extLst>
                <a:ext uri="{FF2B5EF4-FFF2-40B4-BE49-F238E27FC236}">
                  <a16:creationId xmlns="" xmlns:a16="http://schemas.microsoft.com/office/drawing/2014/main" id="{B308C947-E67B-4229-9E35-0A3C36432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4F7443A-D6F3-4E22-8F6C-B25CB8B45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04" y="1874199"/>
            <a:ext cx="2319490" cy="41256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0E674AD-C512-48EE-A81B-5D1F88F25A74}"/>
              </a:ext>
            </a:extLst>
          </p:cNvPr>
          <p:cNvSpPr/>
          <p:nvPr/>
        </p:nvSpPr>
        <p:spPr>
          <a:xfrm>
            <a:off x="1467861" y="4567872"/>
            <a:ext cx="1457325" cy="26098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B7196665-BDD6-4571-9704-51B588C36E3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925186" y="997037"/>
            <a:ext cx="3170814" cy="36716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29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137">
            <a:extLst>
              <a:ext uri="{FF2B5EF4-FFF2-40B4-BE49-F238E27FC236}">
                <a16:creationId xmlns="" xmlns:a16="http://schemas.microsoft.com/office/drawing/2014/main" id="{9C3E4EC2-F1D6-40DE-9AFD-0CF6614FE173}"/>
              </a:ext>
            </a:extLst>
          </p:cNvPr>
          <p:cNvGrpSpPr/>
          <p:nvPr/>
        </p:nvGrpSpPr>
        <p:grpSpPr>
          <a:xfrm>
            <a:off x="2444586" y="1345971"/>
            <a:ext cx="2628265" cy="5220335"/>
            <a:chOff x="0" y="0"/>
            <a:chExt cx="3238211" cy="6528483"/>
          </a:xfrm>
        </p:grpSpPr>
        <p:pic>
          <p:nvPicPr>
            <p:cNvPr id="6" name="pasted-image.png">
              <a:extLst>
                <a:ext uri="{FF2B5EF4-FFF2-40B4-BE49-F238E27FC236}">
                  <a16:creationId xmlns="" xmlns:a16="http://schemas.microsoft.com/office/drawing/2014/main" id="{F890A250-C396-4593-8D29-984711759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" name="pasted-image.png">
              <a:extLst>
                <a:ext uri="{FF2B5EF4-FFF2-40B4-BE49-F238E27FC236}">
                  <a16:creationId xmlns="" xmlns:a16="http://schemas.microsoft.com/office/drawing/2014/main" id="{C68CBFFD-876E-4ED8-9D71-481B4BF2E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458CB47-2F7E-4B46-8F7E-D28F09FE7E49}"/>
              </a:ext>
            </a:extLst>
          </p:cNvPr>
          <p:cNvSpPr txBox="1"/>
          <p:nvPr/>
        </p:nvSpPr>
        <p:spPr>
          <a:xfrm>
            <a:off x="7094220" y="828040"/>
            <a:ext cx="2987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、查看该课程发布的公告</a:t>
            </a:r>
          </a:p>
        </p:txBody>
      </p:sp>
      <p:grpSp>
        <p:nvGrpSpPr>
          <p:cNvPr id="9" name="Group 137">
            <a:extLst>
              <a:ext uri="{FF2B5EF4-FFF2-40B4-BE49-F238E27FC236}">
                <a16:creationId xmlns="" xmlns:a16="http://schemas.microsoft.com/office/drawing/2014/main" id="{BB23F855-B112-4234-AA50-D4419D8B14CF}"/>
              </a:ext>
            </a:extLst>
          </p:cNvPr>
          <p:cNvGrpSpPr/>
          <p:nvPr/>
        </p:nvGrpSpPr>
        <p:grpSpPr>
          <a:xfrm>
            <a:off x="7350125" y="1345971"/>
            <a:ext cx="2628265" cy="5220335"/>
            <a:chOff x="0" y="0"/>
            <a:chExt cx="3238211" cy="6528483"/>
          </a:xfrm>
        </p:grpSpPr>
        <p:pic>
          <p:nvPicPr>
            <p:cNvPr id="10" name="pasted-image.png">
              <a:extLst>
                <a:ext uri="{FF2B5EF4-FFF2-40B4-BE49-F238E27FC236}">
                  <a16:creationId xmlns="" xmlns:a16="http://schemas.microsoft.com/office/drawing/2014/main" id="{94C84F91-F2DF-4785-89C5-BB4152A4A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1" name="pasted-image.png">
              <a:extLst>
                <a:ext uri="{FF2B5EF4-FFF2-40B4-BE49-F238E27FC236}">
                  <a16:creationId xmlns="" xmlns:a16="http://schemas.microsoft.com/office/drawing/2014/main" id="{5A2126FC-3AB1-491F-B196-BABF9671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A5C9571-3E82-47CE-A007-A3A14625D23E}"/>
              </a:ext>
            </a:extLst>
          </p:cNvPr>
          <p:cNvSpPr txBox="1"/>
          <p:nvPr/>
        </p:nvSpPr>
        <p:spPr>
          <a:xfrm>
            <a:off x="2821305" y="828040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点击公告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4E34F6E-A742-4A0D-A67A-0F8A21486B40}"/>
              </a:ext>
            </a:extLst>
          </p:cNvPr>
          <p:cNvSpPr txBox="1"/>
          <p:nvPr/>
        </p:nvSpPr>
        <p:spPr>
          <a:xfrm>
            <a:off x="867127" y="218034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5.3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公告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5F7E4B7-98C8-4B92-814F-46A0288BE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70" y="1933557"/>
            <a:ext cx="2317466" cy="4122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7D1F5FF-58DA-40EE-8A07-5277C46431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72" y="1933557"/>
            <a:ext cx="2317466" cy="4122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E6D3525-EE4D-4A03-9134-487DBB90DDA8}"/>
              </a:ext>
            </a:extLst>
          </p:cNvPr>
          <p:cNvSpPr/>
          <p:nvPr/>
        </p:nvSpPr>
        <p:spPr>
          <a:xfrm>
            <a:off x="2989006" y="3597103"/>
            <a:ext cx="337185" cy="21084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5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137">
            <a:extLst>
              <a:ext uri="{FF2B5EF4-FFF2-40B4-BE49-F238E27FC236}">
                <a16:creationId xmlns="" xmlns:a16="http://schemas.microsoft.com/office/drawing/2014/main" id="{82B7862E-B0E6-4ECF-91C0-933D191FDB25}"/>
              </a:ext>
            </a:extLst>
          </p:cNvPr>
          <p:cNvGrpSpPr/>
          <p:nvPr/>
        </p:nvGrpSpPr>
        <p:grpSpPr>
          <a:xfrm>
            <a:off x="2143125" y="1183640"/>
            <a:ext cx="2628265" cy="5220335"/>
            <a:chOff x="0" y="0"/>
            <a:chExt cx="3238211" cy="6528483"/>
          </a:xfrm>
        </p:grpSpPr>
        <p:pic>
          <p:nvPicPr>
            <p:cNvPr id="6" name="pasted-image.png">
              <a:extLst>
                <a:ext uri="{FF2B5EF4-FFF2-40B4-BE49-F238E27FC236}">
                  <a16:creationId xmlns="" xmlns:a16="http://schemas.microsoft.com/office/drawing/2014/main" id="{FDF5EF56-98F5-47E7-876D-BDBF8086E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" name="pasted-image.png">
              <a:extLst>
                <a:ext uri="{FF2B5EF4-FFF2-40B4-BE49-F238E27FC236}">
                  <a16:creationId xmlns="" xmlns:a16="http://schemas.microsoft.com/office/drawing/2014/main" id="{653816D4-E482-4D04-9B1F-CDC5D7907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568BBD2-72FC-40B1-B57A-715257670DF4}"/>
              </a:ext>
            </a:extLst>
          </p:cNvPr>
          <p:cNvSpPr txBox="1"/>
          <p:nvPr/>
        </p:nvSpPr>
        <p:spPr>
          <a:xfrm>
            <a:off x="7094220" y="656014"/>
            <a:ext cx="298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、查看该课程发布的作业及测验，点击做作业进入做题页面</a:t>
            </a:r>
          </a:p>
        </p:txBody>
      </p:sp>
      <p:grpSp>
        <p:nvGrpSpPr>
          <p:cNvPr id="9" name="Group 137">
            <a:extLst>
              <a:ext uri="{FF2B5EF4-FFF2-40B4-BE49-F238E27FC236}">
                <a16:creationId xmlns="" xmlns:a16="http://schemas.microsoft.com/office/drawing/2014/main" id="{36A91C7D-005E-4EDB-8BF5-E9793795FB94}"/>
              </a:ext>
            </a:extLst>
          </p:cNvPr>
          <p:cNvGrpSpPr/>
          <p:nvPr/>
        </p:nvGrpSpPr>
        <p:grpSpPr>
          <a:xfrm>
            <a:off x="7262874" y="1202689"/>
            <a:ext cx="2628265" cy="5220335"/>
            <a:chOff x="0" y="0"/>
            <a:chExt cx="3238211" cy="6528483"/>
          </a:xfrm>
        </p:grpSpPr>
        <p:pic>
          <p:nvPicPr>
            <p:cNvPr id="10" name="pasted-image.png">
              <a:extLst>
                <a:ext uri="{FF2B5EF4-FFF2-40B4-BE49-F238E27FC236}">
                  <a16:creationId xmlns="" xmlns:a16="http://schemas.microsoft.com/office/drawing/2014/main" id="{37ED0418-F98C-4737-84BA-367A4D8E4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1" name="pasted-image.png">
              <a:extLst>
                <a:ext uri="{FF2B5EF4-FFF2-40B4-BE49-F238E27FC236}">
                  <a16:creationId xmlns="" xmlns:a16="http://schemas.microsoft.com/office/drawing/2014/main" id="{18BF517E-59A1-450C-88A2-C930832B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36D3F47-50A9-4492-B15D-1D2FCDF63FCB}"/>
              </a:ext>
            </a:extLst>
          </p:cNvPr>
          <p:cNvSpPr txBox="1"/>
          <p:nvPr/>
        </p:nvSpPr>
        <p:spPr>
          <a:xfrm>
            <a:off x="2427605" y="726440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考核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7FFC1D9-8898-4948-95E6-141E57E9EB1E}"/>
              </a:ext>
            </a:extLst>
          </p:cNvPr>
          <p:cNvSpPr txBox="1"/>
          <p:nvPr/>
        </p:nvSpPr>
        <p:spPr>
          <a:xfrm>
            <a:off x="867127" y="218034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121A9D9-30E3-4D08-B200-773688FBD3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09" y="1771226"/>
            <a:ext cx="2317466" cy="4122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444232B-1F5D-4875-BAF6-9AD99BAE195C}"/>
              </a:ext>
            </a:extLst>
          </p:cNvPr>
          <p:cNvSpPr/>
          <p:nvPr/>
        </p:nvSpPr>
        <p:spPr>
          <a:xfrm>
            <a:off x="3107657" y="3416300"/>
            <a:ext cx="337185" cy="21084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6706172-3B8F-460F-9807-D20BF27A01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10" y="1790275"/>
            <a:ext cx="2317466" cy="4122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6730774-E9BF-459B-BF0B-CB38D926060C}"/>
              </a:ext>
            </a:extLst>
          </p:cNvPr>
          <p:cNvSpPr/>
          <p:nvPr/>
        </p:nvSpPr>
        <p:spPr>
          <a:xfrm>
            <a:off x="9231442" y="3435348"/>
            <a:ext cx="381798" cy="21085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6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137">
            <a:extLst>
              <a:ext uri="{FF2B5EF4-FFF2-40B4-BE49-F238E27FC236}">
                <a16:creationId xmlns="" xmlns:a16="http://schemas.microsoft.com/office/drawing/2014/main" id="{F92C36E9-3D68-4309-9A29-B29312072945}"/>
              </a:ext>
            </a:extLst>
          </p:cNvPr>
          <p:cNvGrpSpPr/>
          <p:nvPr/>
        </p:nvGrpSpPr>
        <p:grpSpPr>
          <a:xfrm>
            <a:off x="1075170" y="1367073"/>
            <a:ext cx="2628265" cy="5220335"/>
            <a:chOff x="0" y="0"/>
            <a:chExt cx="3238211" cy="6528483"/>
          </a:xfrm>
        </p:grpSpPr>
        <p:pic>
          <p:nvPicPr>
            <p:cNvPr id="19" name="pasted-image.png">
              <a:extLst>
                <a:ext uri="{FF2B5EF4-FFF2-40B4-BE49-F238E27FC236}">
                  <a16:creationId xmlns="" xmlns:a16="http://schemas.microsoft.com/office/drawing/2014/main" id="{093DD4BD-D0BD-43D1-B037-648E2E06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" name="pasted-image.png">
              <a:extLst>
                <a:ext uri="{FF2B5EF4-FFF2-40B4-BE49-F238E27FC236}">
                  <a16:creationId xmlns="" xmlns:a16="http://schemas.microsoft.com/office/drawing/2014/main" id="{705929DD-A747-4AF2-80AB-CAF88A33E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42A6183-6EDD-4C83-B56C-4005C4130847}"/>
              </a:ext>
            </a:extLst>
          </p:cNvPr>
          <p:cNvSpPr txBox="1"/>
          <p:nvPr/>
        </p:nvSpPr>
        <p:spPr>
          <a:xfrm>
            <a:off x="826317" y="779487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进入作业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开始答题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DDEC90A-540F-4F1B-8A0E-6256E2C3F9AE}"/>
              </a:ext>
            </a:extLst>
          </p:cNvPr>
          <p:cNvSpPr txBox="1"/>
          <p:nvPr/>
        </p:nvSpPr>
        <p:spPr>
          <a:xfrm>
            <a:off x="1212149" y="99826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F66FF36E-2A9D-4AA2-916E-087DF6A05B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0" y="1954659"/>
            <a:ext cx="2317466" cy="412200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F01F3F3-848A-4F96-A7FA-36FFA566376B}"/>
              </a:ext>
            </a:extLst>
          </p:cNvPr>
          <p:cNvSpPr/>
          <p:nvPr/>
        </p:nvSpPr>
        <p:spPr>
          <a:xfrm>
            <a:off x="1560791" y="4745447"/>
            <a:ext cx="1644227" cy="35981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5" name="Group 137">
            <a:extLst>
              <a:ext uri="{FF2B5EF4-FFF2-40B4-BE49-F238E27FC236}">
                <a16:creationId xmlns="" xmlns:a16="http://schemas.microsoft.com/office/drawing/2014/main" id="{971A09E5-F43B-4320-A1AC-23322AD1EB6F}"/>
              </a:ext>
            </a:extLst>
          </p:cNvPr>
          <p:cNvGrpSpPr/>
          <p:nvPr/>
        </p:nvGrpSpPr>
        <p:grpSpPr>
          <a:xfrm>
            <a:off x="6459970" y="1367073"/>
            <a:ext cx="2628265" cy="5220335"/>
            <a:chOff x="0" y="0"/>
            <a:chExt cx="3238211" cy="6528483"/>
          </a:xfrm>
        </p:grpSpPr>
        <p:pic>
          <p:nvPicPr>
            <p:cNvPr id="26" name="pasted-image.png">
              <a:extLst>
                <a:ext uri="{FF2B5EF4-FFF2-40B4-BE49-F238E27FC236}">
                  <a16:creationId xmlns="" xmlns:a16="http://schemas.microsoft.com/office/drawing/2014/main" id="{C84D7E8B-098A-4297-B13A-4B6826C5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7" name="pasted-image.png">
              <a:extLst>
                <a:ext uri="{FF2B5EF4-FFF2-40B4-BE49-F238E27FC236}">
                  <a16:creationId xmlns="" xmlns:a16="http://schemas.microsoft.com/office/drawing/2014/main" id="{86536734-2419-4C23-BF3A-65F15C6D6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54BC00D-45AD-4A72-8456-2A7977A79C0B}"/>
              </a:ext>
            </a:extLst>
          </p:cNvPr>
          <p:cNvSpPr txBox="1"/>
          <p:nvPr/>
        </p:nvSpPr>
        <p:spPr>
          <a:xfrm>
            <a:off x="6211117" y="779487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进入答题页面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E53D86CA-6768-4E1F-B86D-B6C9BE626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06" y="1980594"/>
            <a:ext cx="2317466" cy="41220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0C0E492-AF21-4552-8009-94E0212E956E}"/>
              </a:ext>
            </a:extLst>
          </p:cNvPr>
          <p:cNvSpPr/>
          <p:nvPr/>
        </p:nvSpPr>
        <p:spPr>
          <a:xfrm>
            <a:off x="6622752" y="3069187"/>
            <a:ext cx="1644227" cy="119801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95602CD0-24E1-4FC6-8198-47D2F5BE99B1}"/>
              </a:ext>
            </a:extLst>
          </p:cNvPr>
          <p:cNvSpPr/>
          <p:nvPr/>
        </p:nvSpPr>
        <p:spPr>
          <a:xfrm>
            <a:off x="8460508" y="2057665"/>
            <a:ext cx="472951" cy="35981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C08DA7B0-AD4C-4312-B9F9-DDC7E72E1E11}"/>
              </a:ext>
            </a:extLst>
          </p:cNvPr>
          <p:cNvSpPr/>
          <p:nvPr/>
        </p:nvSpPr>
        <p:spPr>
          <a:xfrm>
            <a:off x="7987557" y="5768716"/>
            <a:ext cx="860879" cy="35981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3172F7F1-0BA3-4D8F-93B0-328A77F648C5}"/>
              </a:ext>
            </a:extLst>
          </p:cNvPr>
          <p:cNvSpPr/>
          <p:nvPr/>
        </p:nvSpPr>
        <p:spPr>
          <a:xfrm>
            <a:off x="7490691" y="5742781"/>
            <a:ext cx="417998" cy="35981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85706D45-B90A-4780-986B-A2F8DA3568C1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8933459" y="2123936"/>
            <a:ext cx="768129" cy="1136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D85CBE4A-F2A5-4FE4-90B6-12A291B9F9D3}"/>
              </a:ext>
            </a:extLst>
          </p:cNvPr>
          <p:cNvSpPr txBox="1"/>
          <p:nvPr/>
        </p:nvSpPr>
        <p:spPr>
          <a:xfrm>
            <a:off x="9701588" y="1954659"/>
            <a:ext cx="196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交卷，完成回答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B2D2267D-6659-4F85-905C-B56F1A07718A}"/>
              </a:ext>
            </a:extLst>
          </p:cNvPr>
          <p:cNvSpPr txBox="1"/>
          <p:nvPr/>
        </p:nvSpPr>
        <p:spPr>
          <a:xfrm>
            <a:off x="4337658" y="3429000"/>
            <a:ext cx="175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选择答案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46A90B27-E7DA-4375-B002-FF9332D6C585}"/>
              </a:ext>
            </a:extLst>
          </p:cNvPr>
          <p:cNvSpPr txBox="1"/>
          <p:nvPr/>
        </p:nvSpPr>
        <p:spPr>
          <a:xfrm>
            <a:off x="4337658" y="5543754"/>
            <a:ext cx="1976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保存当前回答答案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46F83D8-31D9-4A0A-BB90-AD31594A5429}"/>
              </a:ext>
            </a:extLst>
          </p:cNvPr>
          <p:cNvSpPr txBox="1"/>
          <p:nvPr/>
        </p:nvSpPr>
        <p:spPr>
          <a:xfrm>
            <a:off x="9588821" y="5659339"/>
            <a:ext cx="175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切换题目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="" xmlns:a16="http://schemas.microsoft.com/office/drawing/2014/main" id="{9B6D0592-F82D-4AE4-BBEA-88795068633B}"/>
              </a:ext>
            </a:extLst>
          </p:cNvPr>
          <p:cNvCxnSpPr>
            <a:cxnSpLocks/>
            <a:stCxn id="32" idx="3"/>
            <a:endCxn id="41" idx="1"/>
          </p:cNvCxnSpPr>
          <p:nvPr/>
        </p:nvCxnSpPr>
        <p:spPr>
          <a:xfrm flipV="1">
            <a:off x="8848436" y="5828616"/>
            <a:ext cx="740385" cy="1200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="" xmlns:a16="http://schemas.microsoft.com/office/drawing/2014/main" id="{61FD45C6-8D00-4F8A-977D-125CBA9FA374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5370132" y="3581456"/>
            <a:ext cx="1252620" cy="867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="" xmlns:a16="http://schemas.microsoft.com/office/drawing/2014/main" id="{B546C63D-B030-4EC9-AB5D-C5381EDD7650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6209404" y="5708307"/>
            <a:ext cx="1281287" cy="2143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98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Group 137">
            <a:extLst>
              <a:ext uri="{FF2B5EF4-FFF2-40B4-BE49-F238E27FC236}">
                <a16:creationId xmlns="" xmlns:a16="http://schemas.microsoft.com/office/drawing/2014/main" id="{7322CF3E-89EE-4698-916A-D0265FFDD69B}"/>
              </a:ext>
            </a:extLst>
          </p:cNvPr>
          <p:cNvGrpSpPr/>
          <p:nvPr/>
        </p:nvGrpSpPr>
        <p:grpSpPr>
          <a:xfrm>
            <a:off x="808450" y="1332865"/>
            <a:ext cx="2628265" cy="5220335"/>
            <a:chOff x="0" y="0"/>
            <a:chExt cx="3238211" cy="6528483"/>
          </a:xfrm>
        </p:grpSpPr>
        <p:pic>
          <p:nvPicPr>
            <p:cNvPr id="30" name="pasted-image.png">
              <a:extLst>
                <a:ext uri="{FF2B5EF4-FFF2-40B4-BE49-F238E27FC236}">
                  <a16:creationId xmlns="" xmlns:a16="http://schemas.microsoft.com/office/drawing/2014/main" id="{A38E86B4-37EE-48AA-AE8F-0579D8819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31" name="pasted-image.png">
              <a:extLst>
                <a:ext uri="{FF2B5EF4-FFF2-40B4-BE49-F238E27FC236}">
                  <a16:creationId xmlns="" xmlns:a16="http://schemas.microsoft.com/office/drawing/2014/main" id="{164E5B99-573F-4EDA-9E62-FE63964DA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F9212E84-40EE-44C8-B12D-A50254AADD7B}"/>
              </a:ext>
            </a:extLst>
          </p:cNvPr>
          <p:cNvSpPr txBox="1"/>
          <p:nvPr/>
        </p:nvSpPr>
        <p:spPr>
          <a:xfrm>
            <a:off x="7393940" y="1561465"/>
            <a:ext cx="29876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、讨论区分为学习提问、随堂讨论、综合讨论三个模块。</a:t>
            </a:r>
          </a:p>
          <a:p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学习提问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指学生在学习页面针对具体课程内容提出的问题，由老师进行回复；</a:t>
            </a:r>
          </a:p>
          <a:p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随堂讨论 — 老师在课程中放置针对具体课程内容的话题，启迪学生思考，学生可回复；</a:t>
            </a:r>
          </a:p>
          <a:p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综合讨论 — 任何人均可以发言和参与讨论，发言内容与具体章节无关</a:t>
            </a:r>
          </a:p>
        </p:txBody>
      </p:sp>
      <p:grpSp>
        <p:nvGrpSpPr>
          <p:cNvPr id="33" name="Group 137">
            <a:extLst>
              <a:ext uri="{FF2B5EF4-FFF2-40B4-BE49-F238E27FC236}">
                <a16:creationId xmlns="" xmlns:a16="http://schemas.microsoft.com/office/drawing/2014/main" id="{BA2A5B2D-5EA1-4D76-8B45-F95E18ECCB6A}"/>
              </a:ext>
            </a:extLst>
          </p:cNvPr>
          <p:cNvGrpSpPr/>
          <p:nvPr/>
        </p:nvGrpSpPr>
        <p:grpSpPr>
          <a:xfrm>
            <a:off x="4015105" y="1332865"/>
            <a:ext cx="2628265" cy="5220335"/>
            <a:chOff x="0" y="0"/>
            <a:chExt cx="3238211" cy="6528483"/>
          </a:xfrm>
        </p:grpSpPr>
        <p:pic>
          <p:nvPicPr>
            <p:cNvPr id="34" name="pasted-image.png">
              <a:extLst>
                <a:ext uri="{FF2B5EF4-FFF2-40B4-BE49-F238E27FC236}">
                  <a16:creationId xmlns="" xmlns:a16="http://schemas.microsoft.com/office/drawing/2014/main" id="{2E125FC5-49D3-4914-A143-91D69552A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38" name="pasted-image.png">
              <a:extLst>
                <a:ext uri="{FF2B5EF4-FFF2-40B4-BE49-F238E27FC236}">
                  <a16:creationId xmlns="" xmlns:a16="http://schemas.microsoft.com/office/drawing/2014/main" id="{009AE520-5677-42B1-B5DB-6A7624A45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277DE6C8-E597-4EB9-898F-90B86A59FA51}"/>
              </a:ext>
            </a:extLst>
          </p:cNvPr>
          <p:cNvSpPr txBox="1"/>
          <p:nvPr/>
        </p:nvSpPr>
        <p:spPr>
          <a:xfrm>
            <a:off x="749300" y="936625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、点击讨论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35856776-DF22-457E-BF99-14F5A3A0B383}"/>
              </a:ext>
            </a:extLst>
          </p:cNvPr>
          <p:cNvSpPr txBox="1"/>
          <p:nvPr/>
        </p:nvSpPr>
        <p:spPr>
          <a:xfrm>
            <a:off x="839295" y="216837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5.5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BE495D74-1D9F-4E15-8957-3C603E5A1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0" y="1913304"/>
            <a:ext cx="2317466" cy="4122000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DEA9CE23-2083-47E8-BCF6-07E3031F3494}"/>
              </a:ext>
            </a:extLst>
          </p:cNvPr>
          <p:cNvSpPr/>
          <p:nvPr/>
        </p:nvSpPr>
        <p:spPr>
          <a:xfrm>
            <a:off x="2122584" y="3500870"/>
            <a:ext cx="329536" cy="28055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F567B3C3-7DBA-4D08-A836-2968233BF8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34" y="1888910"/>
            <a:ext cx="2317466" cy="412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E8EF720-38AA-4B21-A6BA-B7BFEF616949}"/>
              </a:ext>
            </a:extLst>
          </p:cNvPr>
          <p:cNvSpPr txBox="1"/>
          <p:nvPr/>
        </p:nvSpPr>
        <p:spPr>
          <a:xfrm>
            <a:off x="7197494" y="612775"/>
            <a:ext cx="298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、查看个人在该课程下各个项目详细成绩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A32D8AC-A5BC-4590-BFC1-D37AF9450C5F}"/>
              </a:ext>
            </a:extLst>
          </p:cNvPr>
          <p:cNvSpPr txBox="1"/>
          <p:nvPr/>
        </p:nvSpPr>
        <p:spPr>
          <a:xfrm>
            <a:off x="2023110" y="723207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、点击成绩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8A630E3-A4E1-4F74-A12D-07028D1076DC}"/>
              </a:ext>
            </a:extLst>
          </p:cNvPr>
          <p:cNvSpPr txBox="1"/>
          <p:nvPr/>
        </p:nvSpPr>
        <p:spPr>
          <a:xfrm>
            <a:off x="813764" y="224732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5.6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</a:p>
        </p:txBody>
      </p:sp>
      <p:grpSp>
        <p:nvGrpSpPr>
          <p:cNvPr id="8" name="Group 137">
            <a:extLst>
              <a:ext uri="{FF2B5EF4-FFF2-40B4-BE49-F238E27FC236}">
                <a16:creationId xmlns="" xmlns:a16="http://schemas.microsoft.com/office/drawing/2014/main" id="{47E3A2BA-4346-462E-A7B7-2E9E739F83B8}"/>
              </a:ext>
            </a:extLst>
          </p:cNvPr>
          <p:cNvGrpSpPr/>
          <p:nvPr/>
        </p:nvGrpSpPr>
        <p:grpSpPr>
          <a:xfrm>
            <a:off x="7197494" y="1345565"/>
            <a:ext cx="2628265" cy="5220335"/>
            <a:chOff x="0" y="0"/>
            <a:chExt cx="3238211" cy="6528483"/>
          </a:xfrm>
        </p:grpSpPr>
        <p:pic>
          <p:nvPicPr>
            <p:cNvPr id="9" name="pasted-image.png">
              <a:extLst>
                <a:ext uri="{FF2B5EF4-FFF2-40B4-BE49-F238E27FC236}">
                  <a16:creationId xmlns="" xmlns:a16="http://schemas.microsoft.com/office/drawing/2014/main" id="{B0E1AAF1-0BF9-4C7A-8756-53579F7D3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0" name="pasted-image.png">
              <a:extLst>
                <a:ext uri="{FF2B5EF4-FFF2-40B4-BE49-F238E27FC236}">
                  <a16:creationId xmlns="" xmlns:a16="http://schemas.microsoft.com/office/drawing/2014/main" id="{016CA982-EEE2-4EC3-897C-8FEE94E43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11" name="Group 137">
            <a:extLst>
              <a:ext uri="{FF2B5EF4-FFF2-40B4-BE49-F238E27FC236}">
                <a16:creationId xmlns="" xmlns:a16="http://schemas.microsoft.com/office/drawing/2014/main" id="{820B3E9F-1D43-4B46-A444-1DF4255C6BA2}"/>
              </a:ext>
            </a:extLst>
          </p:cNvPr>
          <p:cNvGrpSpPr/>
          <p:nvPr/>
        </p:nvGrpSpPr>
        <p:grpSpPr>
          <a:xfrm>
            <a:off x="2094230" y="1317567"/>
            <a:ext cx="2628265" cy="5220335"/>
            <a:chOff x="0" y="0"/>
            <a:chExt cx="3238211" cy="6528483"/>
          </a:xfrm>
        </p:grpSpPr>
        <p:pic>
          <p:nvPicPr>
            <p:cNvPr id="12" name="pasted-image.png">
              <a:extLst>
                <a:ext uri="{FF2B5EF4-FFF2-40B4-BE49-F238E27FC236}">
                  <a16:creationId xmlns="" xmlns:a16="http://schemas.microsoft.com/office/drawing/2014/main" id="{D14D93F6-AB28-4290-BD22-8619562A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3" name="pasted-image.png">
              <a:extLst>
                <a:ext uri="{FF2B5EF4-FFF2-40B4-BE49-F238E27FC236}">
                  <a16:creationId xmlns="" xmlns:a16="http://schemas.microsoft.com/office/drawing/2014/main" id="{44F47B66-416F-44D8-81E3-D10902AE7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A4B2732-657D-4788-A99D-36929811D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18" y="1904942"/>
            <a:ext cx="2317466" cy="4122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879C9B5-6CAC-4286-BDA4-DF018DDF6ED6}"/>
              </a:ext>
            </a:extLst>
          </p:cNvPr>
          <p:cNvSpPr/>
          <p:nvPr/>
        </p:nvSpPr>
        <p:spPr>
          <a:xfrm>
            <a:off x="3713162" y="3571356"/>
            <a:ext cx="432060" cy="22008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5B34A27-80A1-4B6B-B307-2EEB07C488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72" y="1932940"/>
            <a:ext cx="2317466" cy="412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="" xmlns:a16="http://schemas.microsoft.com/office/drawing/2014/main" id="{AD4B6E2E-B42A-4FCD-AF27-8960ED1BFAB2}"/>
              </a:ext>
            </a:extLst>
          </p:cNvPr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2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5F4DF02-4525-4A08-8D6B-ACC085004CB9}"/>
              </a:ext>
            </a:extLst>
          </p:cNvPr>
          <p:cNvSpPr/>
          <p:nvPr/>
        </p:nvSpPr>
        <p:spPr>
          <a:xfrm>
            <a:off x="5372099" y="1475105"/>
            <a:ext cx="1562100" cy="1562100"/>
          </a:xfrm>
          <a:prstGeom prst="ellipse">
            <a:avLst/>
          </a:prstGeom>
          <a:solidFill>
            <a:srgbClr val="5B9BD5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>
                <a:solidFill>
                  <a:schemeClr val="bg2"/>
                </a:solidFill>
              </a:rPr>
              <a:t>6</a:t>
            </a:r>
            <a:endParaRPr lang="zh-CN" altLang="en-US" sz="6600" b="1" dirty="0">
              <a:solidFill>
                <a:schemeClr val="bg2"/>
              </a:solidFill>
            </a:endParaRPr>
          </a:p>
        </p:txBody>
      </p:sp>
      <p:sp>
        <p:nvSpPr>
          <p:cNvPr id="23" name="Copyright Notice">
            <a:extLst>
              <a:ext uri="{FF2B5EF4-FFF2-40B4-BE49-F238E27FC236}">
                <a16:creationId xmlns="" xmlns:a16="http://schemas.microsoft.com/office/drawing/2014/main" id="{9A0D1016-2782-4E3D-9D17-FB8E9243C49C}"/>
              </a:ext>
            </a:extLst>
          </p:cNvPr>
          <p:cNvSpPr/>
          <p:nvPr/>
        </p:nvSpPr>
        <p:spPr bwMode="auto">
          <a:xfrm>
            <a:off x="5618784" y="3257550"/>
            <a:ext cx="1068736" cy="6194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3559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920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4FB22C-AA16-49DF-A142-7FD545E8C406}"/>
              </a:ext>
            </a:extLst>
          </p:cNvPr>
          <p:cNvSpPr txBox="1"/>
          <p:nvPr/>
        </p:nvSpPr>
        <p:spPr>
          <a:xfrm>
            <a:off x="6619298" y="786459"/>
            <a:ext cx="401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、消息包含课程公告、机构公告、平台通知， 以及师生间的互动私信。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61FB52A-BD57-4BAB-8E32-C6341D01B5DF}"/>
              </a:ext>
            </a:extLst>
          </p:cNvPr>
          <p:cNvSpPr txBox="1"/>
          <p:nvPr/>
        </p:nvSpPr>
        <p:spPr>
          <a:xfrm>
            <a:off x="931527" y="226791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查看消息</a:t>
            </a:r>
          </a:p>
        </p:txBody>
      </p:sp>
      <p:grpSp>
        <p:nvGrpSpPr>
          <p:cNvPr id="7" name="Group 137">
            <a:extLst>
              <a:ext uri="{FF2B5EF4-FFF2-40B4-BE49-F238E27FC236}">
                <a16:creationId xmlns="" xmlns:a16="http://schemas.microsoft.com/office/drawing/2014/main" id="{27B98C9B-188D-4895-B97C-B411E14B6E8C}"/>
              </a:ext>
            </a:extLst>
          </p:cNvPr>
          <p:cNvGrpSpPr/>
          <p:nvPr/>
        </p:nvGrpSpPr>
        <p:grpSpPr>
          <a:xfrm>
            <a:off x="2080837" y="1433218"/>
            <a:ext cx="2628265" cy="5220335"/>
            <a:chOff x="316" y="-1"/>
            <a:chExt cx="3238211" cy="6528484"/>
          </a:xfrm>
        </p:grpSpPr>
        <p:pic>
          <p:nvPicPr>
            <p:cNvPr id="8" name="pasted-image.png">
              <a:extLst>
                <a:ext uri="{FF2B5EF4-FFF2-40B4-BE49-F238E27FC236}">
                  <a16:creationId xmlns="" xmlns:a16="http://schemas.microsoft.com/office/drawing/2014/main" id="{95AB7F79-8FD8-4BF2-94D5-C72856AD4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16" y="-1"/>
              <a:ext cx="3238211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9" name="pasted-image.png">
              <a:extLst>
                <a:ext uri="{FF2B5EF4-FFF2-40B4-BE49-F238E27FC236}">
                  <a16:creationId xmlns="" xmlns:a16="http://schemas.microsoft.com/office/drawing/2014/main" id="{CEB21AF6-3A62-4F3E-852A-9F7975180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1DE0D73-7130-4661-8F40-FAD65981DBCE}"/>
              </a:ext>
            </a:extLst>
          </p:cNvPr>
          <p:cNvGrpSpPr/>
          <p:nvPr/>
        </p:nvGrpSpPr>
        <p:grpSpPr>
          <a:xfrm>
            <a:off x="7178098" y="1433218"/>
            <a:ext cx="2627630" cy="5219700"/>
            <a:chOff x="11455" y="2404"/>
            <a:chExt cx="4138" cy="8220"/>
          </a:xfrm>
        </p:grpSpPr>
        <p:pic>
          <p:nvPicPr>
            <p:cNvPr id="11" name="pasted-image.png">
              <a:extLst>
                <a:ext uri="{FF2B5EF4-FFF2-40B4-BE49-F238E27FC236}">
                  <a16:creationId xmlns="" xmlns:a16="http://schemas.microsoft.com/office/drawing/2014/main" id="{836784FF-098E-4D45-A719-F83B2C82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55" y="2404"/>
              <a:ext cx="4139" cy="822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2" name="pasted-image.png">
              <a:extLst>
                <a:ext uri="{FF2B5EF4-FFF2-40B4-BE49-F238E27FC236}">
                  <a16:creationId xmlns="" xmlns:a16="http://schemas.microsoft.com/office/drawing/2014/main" id="{FE696013-8B93-4502-BF81-A4D8E85E3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703" y="3329"/>
              <a:ext cx="3647" cy="63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DAD80E3-2C8A-4A6A-9ED6-7AA0A6FCB1B4}"/>
              </a:ext>
            </a:extLst>
          </p:cNvPr>
          <p:cNvSpPr txBox="1"/>
          <p:nvPr/>
        </p:nvSpPr>
        <p:spPr>
          <a:xfrm>
            <a:off x="2373811" y="894697"/>
            <a:ext cx="18891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3EED22A-30B9-43FD-8D2B-329673ECA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79" y="2042818"/>
            <a:ext cx="2319490" cy="41256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CB481BC-9BCB-4872-97EF-02111DC44A0B}"/>
              </a:ext>
            </a:extLst>
          </p:cNvPr>
          <p:cNvSpPr/>
          <p:nvPr/>
        </p:nvSpPr>
        <p:spPr>
          <a:xfrm>
            <a:off x="4188897" y="2153912"/>
            <a:ext cx="412798" cy="30742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69CFF50-5594-4D8D-8F9E-A4D44ECB17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33" y="2017882"/>
            <a:ext cx="2319490" cy="412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7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8C36E4C-B401-4C2D-A933-1D50B65BB55D}"/>
              </a:ext>
            </a:extLst>
          </p:cNvPr>
          <p:cNvSpPr txBox="1"/>
          <p:nvPr/>
        </p:nvSpPr>
        <p:spPr>
          <a:xfrm>
            <a:off x="2632075" y="2090172"/>
            <a:ext cx="692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遇到任何问题，请联系我们！</a:t>
            </a:r>
          </a:p>
          <a:p>
            <a:pPr algn="ctr"/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http://cce.org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.uooconline.com</a:t>
            </a:r>
          </a:p>
          <a:p>
            <a:pPr algn="ctr"/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祝您学习愉快！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5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="" xmlns:a16="http://schemas.microsoft.com/office/drawing/2014/main" id="{AD4B6E2E-B42A-4FCD-AF27-8960ED1BFAB2}"/>
              </a:ext>
            </a:extLst>
          </p:cNvPr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2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5F4DF02-4525-4A08-8D6B-ACC085004CB9}"/>
              </a:ext>
            </a:extLst>
          </p:cNvPr>
          <p:cNvSpPr/>
          <p:nvPr/>
        </p:nvSpPr>
        <p:spPr>
          <a:xfrm>
            <a:off x="5372099" y="1475105"/>
            <a:ext cx="1562100" cy="1562100"/>
          </a:xfrm>
          <a:prstGeom prst="ellipse">
            <a:avLst/>
          </a:prstGeom>
          <a:solidFill>
            <a:srgbClr val="5B9BD5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>
                <a:solidFill>
                  <a:schemeClr val="bg2"/>
                </a:solidFill>
              </a:rPr>
              <a:t>1</a:t>
            </a:r>
            <a:endParaRPr lang="zh-CN" altLang="en-US" sz="6600" b="1" dirty="0">
              <a:solidFill>
                <a:schemeClr val="bg2"/>
              </a:solidFill>
            </a:endParaRPr>
          </a:p>
        </p:txBody>
      </p:sp>
      <p:sp>
        <p:nvSpPr>
          <p:cNvPr id="23" name="Copyright Notice">
            <a:extLst>
              <a:ext uri="{FF2B5EF4-FFF2-40B4-BE49-F238E27FC236}">
                <a16:creationId xmlns="" xmlns:a16="http://schemas.microsoft.com/office/drawing/2014/main" id="{9A0D1016-2782-4E3D-9D17-FB8E9243C49C}"/>
              </a:ext>
            </a:extLst>
          </p:cNvPr>
          <p:cNvSpPr/>
          <p:nvPr/>
        </p:nvSpPr>
        <p:spPr bwMode="auto">
          <a:xfrm>
            <a:off x="4926287" y="3257550"/>
            <a:ext cx="2453730" cy="6194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3559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注册及登录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0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BD8FDE8-51A7-461A-934F-4932282D1B85}"/>
              </a:ext>
            </a:extLst>
          </p:cNvPr>
          <p:cNvSpPr txBox="1"/>
          <p:nvPr/>
        </p:nvSpPr>
        <p:spPr>
          <a:xfrm>
            <a:off x="943766" y="218034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下载优课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93C11B9C-CF01-4717-8935-F544E3DCDD92}"/>
              </a:ext>
            </a:extLst>
          </p:cNvPr>
          <p:cNvGrpSpPr/>
          <p:nvPr/>
        </p:nvGrpSpPr>
        <p:grpSpPr>
          <a:xfrm>
            <a:off x="1553534" y="1570544"/>
            <a:ext cx="560988" cy="560988"/>
            <a:chOff x="7118394" y="1854559"/>
            <a:chExt cx="1512962" cy="1512962"/>
          </a:xfrm>
        </p:grpSpPr>
        <p:sp>
          <p:nvSpPr>
            <p:cNvPr id="44" name="空心弧 43">
              <a:extLst>
                <a:ext uri="{FF2B5EF4-FFF2-40B4-BE49-F238E27FC236}">
                  <a16:creationId xmlns="" xmlns:a16="http://schemas.microsoft.com/office/drawing/2014/main" id="{DBECFE11-85DD-4247-933C-347B093A34F4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16">
              <a:extLst>
                <a:ext uri="{FF2B5EF4-FFF2-40B4-BE49-F238E27FC236}">
                  <a16:creationId xmlns="" xmlns:a16="http://schemas.microsoft.com/office/drawing/2014/main" id="{E02AC7B5-8D22-46F4-A361-A5091974355D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70708405-5FBF-4193-97D2-B46FCB4EE408}"/>
              </a:ext>
            </a:extLst>
          </p:cNvPr>
          <p:cNvSpPr txBox="1"/>
          <p:nvPr/>
        </p:nvSpPr>
        <p:spPr>
          <a:xfrm>
            <a:off x="2300901" y="1528624"/>
            <a:ext cx="242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以苹果手机为例，在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Store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UOOC”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A361CA7F-D6BE-444E-B5C1-C9223E1AD99E}"/>
              </a:ext>
            </a:extLst>
          </p:cNvPr>
          <p:cNvGrpSpPr/>
          <p:nvPr/>
        </p:nvGrpSpPr>
        <p:grpSpPr>
          <a:xfrm>
            <a:off x="1553535" y="2950561"/>
            <a:ext cx="560988" cy="560988"/>
            <a:chOff x="7118394" y="1854559"/>
            <a:chExt cx="1512962" cy="1512962"/>
          </a:xfrm>
        </p:grpSpPr>
        <p:sp>
          <p:nvSpPr>
            <p:cNvPr id="48" name="空心弧 47">
              <a:extLst>
                <a:ext uri="{FF2B5EF4-FFF2-40B4-BE49-F238E27FC236}">
                  <a16:creationId xmlns="" xmlns:a16="http://schemas.microsoft.com/office/drawing/2014/main" id="{F3A169BF-0229-46C2-9B17-DDD080934ED5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16">
              <a:extLst>
                <a:ext uri="{FF2B5EF4-FFF2-40B4-BE49-F238E27FC236}">
                  <a16:creationId xmlns="" xmlns:a16="http://schemas.microsoft.com/office/drawing/2014/main" id="{9531D379-0968-449B-94FB-D5FF0E65E8D0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50" name="Group 137">
            <a:extLst>
              <a:ext uri="{FF2B5EF4-FFF2-40B4-BE49-F238E27FC236}">
                <a16:creationId xmlns="" xmlns:a16="http://schemas.microsoft.com/office/drawing/2014/main" id="{BB8684B4-8136-48E9-98AA-DA7B7DA2E8D2}"/>
              </a:ext>
            </a:extLst>
          </p:cNvPr>
          <p:cNvGrpSpPr/>
          <p:nvPr/>
        </p:nvGrpSpPr>
        <p:grpSpPr>
          <a:xfrm>
            <a:off x="5315816" y="894927"/>
            <a:ext cx="2628019" cy="5220546"/>
            <a:chOff x="0" y="0"/>
            <a:chExt cx="3238211" cy="6528483"/>
          </a:xfrm>
        </p:grpSpPr>
        <p:pic>
          <p:nvPicPr>
            <p:cNvPr id="51" name="pasted-image.png">
              <a:extLst>
                <a:ext uri="{FF2B5EF4-FFF2-40B4-BE49-F238E27FC236}">
                  <a16:creationId xmlns="" xmlns:a16="http://schemas.microsoft.com/office/drawing/2014/main" id="{135B63F6-901D-45AE-B5D0-B51D508A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52" name="pasted-image.png">
              <a:extLst>
                <a:ext uri="{FF2B5EF4-FFF2-40B4-BE49-F238E27FC236}">
                  <a16:creationId xmlns="" xmlns:a16="http://schemas.microsoft.com/office/drawing/2014/main" id="{E163BF3F-3911-49BE-A677-794D7910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444A4C74-3504-4A03-BD77-24B1BFB21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117" y="1482536"/>
            <a:ext cx="2313418" cy="4114800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54AD0ADA-89AB-4ED2-8C68-6ACBA48C94A0}"/>
              </a:ext>
            </a:extLst>
          </p:cNvPr>
          <p:cNvSpPr/>
          <p:nvPr/>
        </p:nvSpPr>
        <p:spPr>
          <a:xfrm>
            <a:off x="6374245" y="2421708"/>
            <a:ext cx="544946" cy="2499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7505D5BD-AFA7-439C-9A87-660455323E5F}"/>
              </a:ext>
            </a:extLst>
          </p:cNvPr>
          <p:cNvSpPr txBox="1"/>
          <p:nvPr/>
        </p:nvSpPr>
        <p:spPr>
          <a:xfrm>
            <a:off x="2142485" y="3046905"/>
            <a:ext cx="242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“获取”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9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BD8FDE8-51A7-461A-934F-4932282D1B85}"/>
              </a:ext>
            </a:extLst>
          </p:cNvPr>
          <p:cNvSpPr txBox="1"/>
          <p:nvPr/>
        </p:nvSpPr>
        <p:spPr>
          <a:xfrm>
            <a:off x="943766" y="218034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进行注册</a:t>
            </a:r>
          </a:p>
        </p:txBody>
      </p:sp>
      <p:grpSp>
        <p:nvGrpSpPr>
          <p:cNvPr id="19" name="Group 137">
            <a:extLst>
              <a:ext uri="{FF2B5EF4-FFF2-40B4-BE49-F238E27FC236}">
                <a16:creationId xmlns="" xmlns:a16="http://schemas.microsoft.com/office/drawing/2014/main" id="{9BD913A8-7D11-4955-8B06-6818E68B81E1}"/>
              </a:ext>
            </a:extLst>
          </p:cNvPr>
          <p:cNvGrpSpPr/>
          <p:nvPr/>
        </p:nvGrpSpPr>
        <p:grpSpPr>
          <a:xfrm>
            <a:off x="2663825" y="1526540"/>
            <a:ext cx="2628019" cy="5220546"/>
            <a:chOff x="0" y="0"/>
            <a:chExt cx="3238211" cy="6528483"/>
          </a:xfrm>
        </p:grpSpPr>
        <p:pic>
          <p:nvPicPr>
            <p:cNvPr id="20" name="pasted-image.png">
              <a:extLst>
                <a:ext uri="{FF2B5EF4-FFF2-40B4-BE49-F238E27FC236}">
                  <a16:creationId xmlns="" xmlns:a16="http://schemas.microsoft.com/office/drawing/2014/main" id="{1CCA8A31-18DC-4C5B-BAD8-1F006020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1" name="pasted-image.png">
              <a:extLst>
                <a:ext uri="{FF2B5EF4-FFF2-40B4-BE49-F238E27FC236}">
                  <a16:creationId xmlns="" xmlns:a16="http://schemas.microsoft.com/office/drawing/2014/main" id="{3E9A379F-33CE-46D4-AE73-294BAF52A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06A985B7-DF01-4446-B4B4-4B03DB206B82}"/>
              </a:ext>
            </a:extLst>
          </p:cNvPr>
          <p:cNvGrpSpPr/>
          <p:nvPr/>
        </p:nvGrpSpPr>
        <p:grpSpPr>
          <a:xfrm>
            <a:off x="2113063" y="902323"/>
            <a:ext cx="560988" cy="560988"/>
            <a:chOff x="7118394" y="1854559"/>
            <a:chExt cx="1512962" cy="1512962"/>
          </a:xfrm>
        </p:grpSpPr>
        <p:sp>
          <p:nvSpPr>
            <p:cNvPr id="23" name="空心弧 22">
              <a:extLst>
                <a:ext uri="{FF2B5EF4-FFF2-40B4-BE49-F238E27FC236}">
                  <a16:creationId xmlns="" xmlns:a16="http://schemas.microsoft.com/office/drawing/2014/main" id="{5413A187-9557-4673-9A5B-4FE6AF43542C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="" xmlns:a16="http://schemas.microsoft.com/office/drawing/2014/main" id="{39E30874-85FF-4064-A0E3-74625025EA6A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0EF952C1-E982-4235-8E96-0B07D761ADE4}"/>
              </a:ext>
            </a:extLst>
          </p:cNvPr>
          <p:cNvSpPr txBox="1"/>
          <p:nvPr/>
        </p:nvSpPr>
        <p:spPr>
          <a:xfrm>
            <a:off x="7273925" y="985045"/>
            <a:ext cx="298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点击“注册账号”进行注册</a:t>
            </a:r>
          </a:p>
        </p:txBody>
      </p:sp>
      <p:grpSp>
        <p:nvGrpSpPr>
          <p:cNvPr id="26" name="Group 137">
            <a:extLst>
              <a:ext uri="{FF2B5EF4-FFF2-40B4-BE49-F238E27FC236}">
                <a16:creationId xmlns="" xmlns:a16="http://schemas.microsoft.com/office/drawing/2014/main" id="{BD2A08B5-AFB9-44DF-B3E0-E7C4DC4E1E0C}"/>
              </a:ext>
            </a:extLst>
          </p:cNvPr>
          <p:cNvGrpSpPr/>
          <p:nvPr/>
        </p:nvGrpSpPr>
        <p:grpSpPr>
          <a:xfrm>
            <a:off x="7273925" y="1526540"/>
            <a:ext cx="2628265" cy="5220335"/>
            <a:chOff x="0" y="0"/>
            <a:chExt cx="3238211" cy="6528483"/>
          </a:xfrm>
        </p:grpSpPr>
        <p:pic>
          <p:nvPicPr>
            <p:cNvPr id="27" name="pasted-image.png">
              <a:extLst>
                <a:ext uri="{FF2B5EF4-FFF2-40B4-BE49-F238E27FC236}">
                  <a16:creationId xmlns="" xmlns:a16="http://schemas.microsoft.com/office/drawing/2014/main" id="{C6ADFB92-D037-4C74-A204-75EFCD6B7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8" name="pasted-image.png">
              <a:extLst>
                <a:ext uri="{FF2B5EF4-FFF2-40B4-BE49-F238E27FC236}">
                  <a16:creationId xmlns="" xmlns:a16="http://schemas.microsoft.com/office/drawing/2014/main" id="{AC2A360D-185E-4A06-AEF0-74E5CE625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B7AC5406-99EC-47AD-B4DD-BF4AA4BF51D0}"/>
              </a:ext>
            </a:extLst>
          </p:cNvPr>
          <p:cNvSpPr/>
          <p:nvPr/>
        </p:nvSpPr>
        <p:spPr>
          <a:xfrm>
            <a:off x="4632325" y="5873750"/>
            <a:ext cx="380365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C7492530-4CF7-4333-AAC2-13FF593F84CF}"/>
              </a:ext>
            </a:extLst>
          </p:cNvPr>
          <p:cNvGrpSpPr/>
          <p:nvPr/>
        </p:nvGrpSpPr>
        <p:grpSpPr>
          <a:xfrm>
            <a:off x="6712937" y="902323"/>
            <a:ext cx="560988" cy="560988"/>
            <a:chOff x="7118394" y="1854559"/>
            <a:chExt cx="1512962" cy="1512962"/>
          </a:xfrm>
        </p:grpSpPr>
        <p:sp>
          <p:nvSpPr>
            <p:cNvPr id="31" name="空心弧 30">
              <a:extLst>
                <a:ext uri="{FF2B5EF4-FFF2-40B4-BE49-F238E27FC236}">
                  <a16:creationId xmlns="" xmlns:a16="http://schemas.microsoft.com/office/drawing/2014/main" id="{26CF3F75-A724-41EC-BECE-DBA3E506D7EC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Box 16">
              <a:extLst>
                <a:ext uri="{FF2B5EF4-FFF2-40B4-BE49-F238E27FC236}">
                  <a16:creationId xmlns="" xmlns:a16="http://schemas.microsoft.com/office/drawing/2014/main" id="{5F4F52A6-F803-4DCA-92EE-0BB9A6E3099B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9984493-1FEC-4BB3-A069-23FF9C6C63BB}"/>
              </a:ext>
            </a:extLst>
          </p:cNvPr>
          <p:cNvSpPr txBox="1"/>
          <p:nvPr/>
        </p:nvSpPr>
        <p:spPr>
          <a:xfrm>
            <a:off x="2868685" y="814048"/>
            <a:ext cx="2423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，点击【登陆】，进入登录页面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43B0C89B-04A0-4109-98F5-60FE78CAD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91" y="2095654"/>
            <a:ext cx="2267265" cy="414641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0297C517-54EC-4F3D-A72E-06FF8FC355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9" y="2095654"/>
            <a:ext cx="2313418" cy="4114800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C992542-CB1B-4F36-98B2-1081427CE7B9}"/>
              </a:ext>
            </a:extLst>
          </p:cNvPr>
          <p:cNvSpPr/>
          <p:nvPr/>
        </p:nvSpPr>
        <p:spPr>
          <a:xfrm>
            <a:off x="7524829" y="3823856"/>
            <a:ext cx="714007" cy="3048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6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6823BB2-62B1-4B0F-B2B4-4904FFD14935}"/>
              </a:ext>
            </a:extLst>
          </p:cNvPr>
          <p:cNvSpPr txBox="1"/>
          <p:nvPr/>
        </p:nvSpPr>
        <p:spPr>
          <a:xfrm>
            <a:off x="867127" y="218034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进行注册</a:t>
            </a:r>
          </a:p>
        </p:txBody>
      </p:sp>
      <p:grpSp>
        <p:nvGrpSpPr>
          <p:cNvPr id="22" name="Group 137">
            <a:extLst>
              <a:ext uri="{FF2B5EF4-FFF2-40B4-BE49-F238E27FC236}">
                <a16:creationId xmlns="" xmlns:a16="http://schemas.microsoft.com/office/drawing/2014/main" id="{69E2AC5D-A70A-4334-BFE0-B913317BFBAA}"/>
              </a:ext>
            </a:extLst>
          </p:cNvPr>
          <p:cNvGrpSpPr/>
          <p:nvPr/>
        </p:nvGrpSpPr>
        <p:grpSpPr>
          <a:xfrm>
            <a:off x="2625725" y="1488440"/>
            <a:ext cx="2628019" cy="5220546"/>
            <a:chOff x="0" y="0"/>
            <a:chExt cx="3238211" cy="6528483"/>
          </a:xfrm>
        </p:grpSpPr>
        <p:pic>
          <p:nvPicPr>
            <p:cNvPr id="23" name="pasted-image.png">
              <a:extLst>
                <a:ext uri="{FF2B5EF4-FFF2-40B4-BE49-F238E27FC236}">
                  <a16:creationId xmlns="" xmlns:a16="http://schemas.microsoft.com/office/drawing/2014/main" id="{F1AE39C6-67A5-4559-B645-D1E67B343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4" name="pasted-image.png">
              <a:extLst>
                <a:ext uri="{FF2B5EF4-FFF2-40B4-BE49-F238E27FC236}">
                  <a16:creationId xmlns="" xmlns:a16="http://schemas.microsoft.com/office/drawing/2014/main" id="{0E232017-8ABD-4EB3-A649-88D5339B6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10E8072F-1F65-4DD2-A3CE-8C8AFEF63101}"/>
              </a:ext>
            </a:extLst>
          </p:cNvPr>
          <p:cNvGrpSpPr/>
          <p:nvPr/>
        </p:nvGrpSpPr>
        <p:grpSpPr>
          <a:xfrm>
            <a:off x="1975796" y="842673"/>
            <a:ext cx="560988" cy="560988"/>
            <a:chOff x="7118394" y="1854559"/>
            <a:chExt cx="1512962" cy="1512962"/>
          </a:xfrm>
        </p:grpSpPr>
        <p:sp>
          <p:nvSpPr>
            <p:cNvPr id="26" name="空心弧 25">
              <a:extLst>
                <a:ext uri="{FF2B5EF4-FFF2-40B4-BE49-F238E27FC236}">
                  <a16:creationId xmlns="" xmlns:a16="http://schemas.microsoft.com/office/drawing/2014/main" id="{6DE1199C-4D75-493E-A0D2-A6B25AACBD82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16">
              <a:extLst>
                <a:ext uri="{FF2B5EF4-FFF2-40B4-BE49-F238E27FC236}">
                  <a16:creationId xmlns="" xmlns:a16="http://schemas.microsoft.com/office/drawing/2014/main" id="{E1516B90-4EF0-44B2-9A9C-3E402C4382CC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3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269808A0-7E46-41F5-8054-BC5B28BB68AD}"/>
              </a:ext>
            </a:extLst>
          </p:cNvPr>
          <p:cNvSpPr txBox="1"/>
          <p:nvPr/>
        </p:nvSpPr>
        <p:spPr>
          <a:xfrm>
            <a:off x="7466987" y="938500"/>
            <a:ext cx="298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设置密码</a:t>
            </a:r>
          </a:p>
        </p:txBody>
      </p:sp>
      <p:grpSp>
        <p:nvGrpSpPr>
          <p:cNvPr id="29" name="Group 137">
            <a:extLst>
              <a:ext uri="{FF2B5EF4-FFF2-40B4-BE49-F238E27FC236}">
                <a16:creationId xmlns="" xmlns:a16="http://schemas.microsoft.com/office/drawing/2014/main" id="{5FBE4C5E-921B-4405-947C-1B4B16F60A40}"/>
              </a:ext>
            </a:extLst>
          </p:cNvPr>
          <p:cNvGrpSpPr/>
          <p:nvPr/>
        </p:nvGrpSpPr>
        <p:grpSpPr>
          <a:xfrm>
            <a:off x="7235825" y="1488440"/>
            <a:ext cx="2628265" cy="5220335"/>
            <a:chOff x="0" y="0"/>
            <a:chExt cx="3238211" cy="6528483"/>
          </a:xfrm>
        </p:grpSpPr>
        <p:pic>
          <p:nvPicPr>
            <p:cNvPr id="30" name="pasted-image.png">
              <a:extLst>
                <a:ext uri="{FF2B5EF4-FFF2-40B4-BE49-F238E27FC236}">
                  <a16:creationId xmlns="" xmlns:a16="http://schemas.microsoft.com/office/drawing/2014/main" id="{7212E450-7395-407E-AF5D-2A5BDA39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31" name="pasted-image.png">
              <a:extLst>
                <a:ext uri="{FF2B5EF4-FFF2-40B4-BE49-F238E27FC236}">
                  <a16:creationId xmlns="" xmlns:a16="http://schemas.microsoft.com/office/drawing/2014/main" id="{E10F8FE9-EA99-4529-B78D-B5C0482D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F81A0E5-FC65-4A06-AC8E-2C3DF82263B8}"/>
              </a:ext>
            </a:extLst>
          </p:cNvPr>
          <p:cNvGrpSpPr/>
          <p:nvPr/>
        </p:nvGrpSpPr>
        <p:grpSpPr>
          <a:xfrm>
            <a:off x="6776437" y="842673"/>
            <a:ext cx="560988" cy="560988"/>
            <a:chOff x="7118394" y="1854559"/>
            <a:chExt cx="1512962" cy="1512962"/>
          </a:xfrm>
        </p:grpSpPr>
        <p:sp>
          <p:nvSpPr>
            <p:cNvPr id="33" name="空心弧 32">
              <a:extLst>
                <a:ext uri="{FF2B5EF4-FFF2-40B4-BE49-F238E27FC236}">
                  <a16:creationId xmlns="" xmlns:a16="http://schemas.microsoft.com/office/drawing/2014/main" id="{C5F82FB9-4575-4FEC-90C5-A006E9E686FA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16">
              <a:extLst>
                <a:ext uri="{FF2B5EF4-FFF2-40B4-BE49-F238E27FC236}">
                  <a16:creationId xmlns="" xmlns:a16="http://schemas.microsoft.com/office/drawing/2014/main" id="{7C9F6939-ABBE-48FD-8412-EBF7C27F7479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4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328FD1C-6462-41E5-AA77-2E7557E813A9}"/>
              </a:ext>
            </a:extLst>
          </p:cNvPr>
          <p:cNvSpPr txBox="1"/>
          <p:nvPr/>
        </p:nvSpPr>
        <p:spPr>
          <a:xfrm>
            <a:off x="2731954" y="800002"/>
            <a:ext cx="242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输入手机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邮箱获取验证码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B32E4997-14E7-4173-AD1B-FB52BF9E5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46" y="2076026"/>
            <a:ext cx="2319490" cy="41256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1AC2396-102E-42C0-8A22-31C9562BD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61" y="2079626"/>
            <a:ext cx="2317466" cy="412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1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="" xmlns:a16="http://schemas.microsoft.com/office/drawing/2014/main" id="{AD4B6E2E-B42A-4FCD-AF27-8960ED1BFAB2}"/>
              </a:ext>
            </a:extLst>
          </p:cNvPr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2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5F4DF02-4525-4A08-8D6B-ACC085004CB9}"/>
              </a:ext>
            </a:extLst>
          </p:cNvPr>
          <p:cNvSpPr/>
          <p:nvPr/>
        </p:nvSpPr>
        <p:spPr>
          <a:xfrm>
            <a:off x="5372099" y="1475105"/>
            <a:ext cx="1562100" cy="1562100"/>
          </a:xfrm>
          <a:prstGeom prst="ellipse">
            <a:avLst/>
          </a:prstGeom>
          <a:solidFill>
            <a:srgbClr val="5B9BD5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>
                <a:solidFill>
                  <a:schemeClr val="bg2"/>
                </a:solidFill>
              </a:rPr>
              <a:t>2</a:t>
            </a:r>
            <a:endParaRPr lang="zh-CN" altLang="en-US" sz="6600" b="1" dirty="0">
              <a:solidFill>
                <a:schemeClr val="bg2"/>
              </a:solidFill>
            </a:endParaRPr>
          </a:p>
        </p:txBody>
      </p:sp>
      <p:sp>
        <p:nvSpPr>
          <p:cNvPr id="23" name="Copyright Notice">
            <a:extLst>
              <a:ext uri="{FF2B5EF4-FFF2-40B4-BE49-F238E27FC236}">
                <a16:creationId xmlns="" xmlns:a16="http://schemas.microsoft.com/office/drawing/2014/main" id="{9A0D1016-2782-4E3D-9D17-FB8E9243C49C}"/>
              </a:ext>
            </a:extLst>
          </p:cNvPr>
          <p:cNvSpPr/>
          <p:nvPr/>
        </p:nvSpPr>
        <p:spPr bwMode="auto">
          <a:xfrm>
            <a:off x="5157119" y="3257550"/>
            <a:ext cx="1992066" cy="6194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3559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身份认证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209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BD8FDE8-51A7-461A-934F-4932282D1B85}"/>
              </a:ext>
            </a:extLst>
          </p:cNvPr>
          <p:cNvSpPr txBox="1"/>
          <p:nvPr/>
        </p:nvSpPr>
        <p:spPr>
          <a:xfrm>
            <a:off x="943766" y="218034"/>
            <a:ext cx="33314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认证状态</a:t>
            </a:r>
          </a:p>
        </p:txBody>
      </p:sp>
      <p:grpSp>
        <p:nvGrpSpPr>
          <p:cNvPr id="19" name="Group 137">
            <a:extLst>
              <a:ext uri="{FF2B5EF4-FFF2-40B4-BE49-F238E27FC236}">
                <a16:creationId xmlns="" xmlns:a16="http://schemas.microsoft.com/office/drawing/2014/main" id="{2E80D9C1-7AFC-42A0-9C2E-965666347C26}"/>
              </a:ext>
            </a:extLst>
          </p:cNvPr>
          <p:cNvGrpSpPr/>
          <p:nvPr/>
        </p:nvGrpSpPr>
        <p:grpSpPr>
          <a:xfrm>
            <a:off x="4653280" y="165100"/>
            <a:ext cx="3238500" cy="6528435"/>
            <a:chOff x="0" y="0"/>
            <a:chExt cx="3238211" cy="6528483"/>
          </a:xfrm>
        </p:grpSpPr>
        <p:pic>
          <p:nvPicPr>
            <p:cNvPr id="20" name="pasted-image.png">
              <a:extLst>
                <a:ext uri="{FF2B5EF4-FFF2-40B4-BE49-F238E27FC236}">
                  <a16:creationId xmlns="" xmlns:a16="http://schemas.microsoft.com/office/drawing/2014/main" id="{8AC7EB04-A33A-43DE-9468-5E7FFF52E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1" name="pasted-image.png">
              <a:extLst>
                <a:ext uri="{FF2B5EF4-FFF2-40B4-BE49-F238E27FC236}">
                  <a16:creationId xmlns="" xmlns:a16="http://schemas.microsoft.com/office/drawing/2014/main" id="{1E86A85D-10BC-438D-BB2D-85C5F9C1F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DAC3B30C-12AB-4AC4-8B2A-B785B7882182}"/>
              </a:ext>
            </a:extLst>
          </p:cNvPr>
          <p:cNvGrpSpPr/>
          <p:nvPr/>
        </p:nvGrpSpPr>
        <p:grpSpPr>
          <a:xfrm>
            <a:off x="1372898" y="2207270"/>
            <a:ext cx="560988" cy="560988"/>
            <a:chOff x="7118394" y="1854559"/>
            <a:chExt cx="1512962" cy="1512962"/>
          </a:xfrm>
        </p:grpSpPr>
        <p:sp>
          <p:nvSpPr>
            <p:cNvPr id="23" name="空心弧 22">
              <a:extLst>
                <a:ext uri="{FF2B5EF4-FFF2-40B4-BE49-F238E27FC236}">
                  <a16:creationId xmlns="" xmlns:a16="http://schemas.microsoft.com/office/drawing/2014/main" id="{69F78C9A-F20A-460E-9A82-E8A3B86889ED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="" xmlns:a16="http://schemas.microsoft.com/office/drawing/2014/main" id="{7A5C58C8-A520-4451-A396-6AB9A5B1A013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FA7525F-BDF9-46A0-9AE1-6CCB707A04F3}"/>
              </a:ext>
            </a:extLst>
          </p:cNvPr>
          <p:cNvSpPr txBox="1"/>
          <p:nvPr/>
        </p:nvSpPr>
        <p:spPr>
          <a:xfrm>
            <a:off x="2120265" y="2165350"/>
            <a:ext cx="2423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若身份状态为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未认证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，则需进行身份认证，认证成功之后方可选课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C9A9BFD5-8211-4287-AF9B-C4563502A4C5}"/>
              </a:ext>
            </a:extLst>
          </p:cNvPr>
          <p:cNvSpPr txBox="1"/>
          <p:nvPr/>
        </p:nvSpPr>
        <p:spPr>
          <a:xfrm>
            <a:off x="9218930" y="3601085"/>
            <a:ext cx="2423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未认证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】，进入认证界面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76B1CE02-211A-4809-B13D-C2AEE518C9C6}"/>
              </a:ext>
            </a:extLst>
          </p:cNvPr>
          <p:cNvGrpSpPr/>
          <p:nvPr/>
        </p:nvGrpSpPr>
        <p:grpSpPr>
          <a:xfrm>
            <a:off x="8423303" y="3505210"/>
            <a:ext cx="560988" cy="560988"/>
            <a:chOff x="7118394" y="1854559"/>
            <a:chExt cx="1512962" cy="1512962"/>
          </a:xfrm>
        </p:grpSpPr>
        <p:sp>
          <p:nvSpPr>
            <p:cNvPr id="28" name="空心弧 27">
              <a:extLst>
                <a:ext uri="{FF2B5EF4-FFF2-40B4-BE49-F238E27FC236}">
                  <a16:creationId xmlns="" xmlns:a16="http://schemas.microsoft.com/office/drawing/2014/main" id="{3E01ACAE-A80C-43A5-B693-52EC49182B42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16">
              <a:extLst>
                <a:ext uri="{FF2B5EF4-FFF2-40B4-BE49-F238E27FC236}">
                  <a16:creationId xmlns="" xmlns:a16="http://schemas.microsoft.com/office/drawing/2014/main" id="{9621E1F0-3DC3-4D2F-BB45-988F9845BC9A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14C62A82-7546-4001-B40E-47B793AC5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47" y="902108"/>
            <a:ext cx="2849775" cy="506880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86540856-F1B1-4340-A5E9-F1C765650464}"/>
              </a:ext>
            </a:extLst>
          </p:cNvPr>
          <p:cNvSpPr/>
          <p:nvPr/>
        </p:nvSpPr>
        <p:spPr>
          <a:xfrm>
            <a:off x="5621742" y="2380712"/>
            <a:ext cx="544195" cy="2286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8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E4ADC3-23DA-4869-88A9-791060D6A427}"/>
              </a:ext>
            </a:extLst>
          </p:cNvPr>
          <p:cNvGrpSpPr/>
          <p:nvPr/>
        </p:nvGrpSpPr>
        <p:grpSpPr>
          <a:xfrm>
            <a:off x="179512" y="239963"/>
            <a:ext cx="610338" cy="425123"/>
            <a:chOff x="1311557" y="1084208"/>
            <a:chExt cx="363995" cy="250835"/>
          </a:xfrm>
          <a:solidFill>
            <a:schemeClr val="bg1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41E4B790-44EE-4F3E-8B2A-45BA92E409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1E76AC1A-7E82-4530-81DC-037F00826B9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0EDA6A3-71AC-4CDC-A252-582FA5677055}"/>
              </a:ext>
            </a:extLst>
          </p:cNvPr>
          <p:cNvSpPr txBox="1"/>
          <p:nvPr/>
        </p:nvSpPr>
        <p:spPr>
          <a:xfrm>
            <a:off x="7673975" y="2042160"/>
            <a:ext cx="289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输入姓名、选择机构、输入学号、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上传学生证图片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76A51D1C-8C3D-4ACC-A680-27B963E2E631}"/>
              </a:ext>
            </a:extLst>
          </p:cNvPr>
          <p:cNvSpPr txBox="1"/>
          <p:nvPr/>
        </p:nvSpPr>
        <p:spPr>
          <a:xfrm>
            <a:off x="894715" y="203200"/>
            <a:ext cx="2167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6A65B37C-F866-4ACC-BF69-C2859598C31C}"/>
              </a:ext>
            </a:extLst>
          </p:cNvPr>
          <p:cNvGrpSpPr/>
          <p:nvPr/>
        </p:nvGrpSpPr>
        <p:grpSpPr>
          <a:xfrm>
            <a:off x="6932958" y="2169805"/>
            <a:ext cx="560988" cy="560988"/>
            <a:chOff x="7118394" y="1854559"/>
            <a:chExt cx="1512962" cy="1512962"/>
          </a:xfrm>
        </p:grpSpPr>
        <p:sp>
          <p:nvSpPr>
            <p:cNvPr id="22" name="空心弧 21">
              <a:extLst>
                <a:ext uri="{FF2B5EF4-FFF2-40B4-BE49-F238E27FC236}">
                  <a16:creationId xmlns="" xmlns:a16="http://schemas.microsoft.com/office/drawing/2014/main" id="{D851CBC5-D8E4-4113-948C-76BD59D4DE41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="" xmlns:a16="http://schemas.microsoft.com/office/drawing/2014/main" id="{B2F2ADC5-674C-45B4-9F0C-FE4A9A5681CB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24" name="Group 137">
            <a:extLst>
              <a:ext uri="{FF2B5EF4-FFF2-40B4-BE49-F238E27FC236}">
                <a16:creationId xmlns="" xmlns:a16="http://schemas.microsoft.com/office/drawing/2014/main" id="{C4179F3A-A89D-4C74-BD64-7BA41E68D99A}"/>
              </a:ext>
            </a:extLst>
          </p:cNvPr>
          <p:cNvGrpSpPr/>
          <p:nvPr/>
        </p:nvGrpSpPr>
        <p:grpSpPr>
          <a:xfrm>
            <a:off x="2639060" y="344805"/>
            <a:ext cx="3238500" cy="6528435"/>
            <a:chOff x="0" y="0"/>
            <a:chExt cx="3238211" cy="6528483"/>
          </a:xfrm>
        </p:grpSpPr>
        <p:pic>
          <p:nvPicPr>
            <p:cNvPr id="25" name="pasted-image.png">
              <a:extLst>
                <a:ext uri="{FF2B5EF4-FFF2-40B4-BE49-F238E27FC236}">
                  <a16:creationId xmlns="" xmlns:a16="http://schemas.microsoft.com/office/drawing/2014/main" id="{DA153312-E7E2-4F47-881C-D6E8E1359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238212" cy="652848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6" name="pasted-image.png">
              <a:extLst>
                <a:ext uri="{FF2B5EF4-FFF2-40B4-BE49-F238E27FC236}">
                  <a16:creationId xmlns="" xmlns:a16="http://schemas.microsoft.com/office/drawing/2014/main" id="{BC69C392-0FCB-4C3F-A80F-D425DA1B1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94342" y="734827"/>
              <a:ext cx="2853174" cy="50698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5C077F8A-ED63-4148-9814-C95F181BD6FE}"/>
              </a:ext>
            </a:extLst>
          </p:cNvPr>
          <p:cNvGrpSpPr/>
          <p:nvPr/>
        </p:nvGrpSpPr>
        <p:grpSpPr>
          <a:xfrm>
            <a:off x="6960920" y="3228501"/>
            <a:ext cx="560988" cy="560988"/>
            <a:chOff x="7118394" y="1854559"/>
            <a:chExt cx="1512962" cy="1512962"/>
          </a:xfrm>
        </p:grpSpPr>
        <p:sp>
          <p:nvSpPr>
            <p:cNvPr id="28" name="空心弧 27">
              <a:extLst>
                <a:ext uri="{FF2B5EF4-FFF2-40B4-BE49-F238E27FC236}">
                  <a16:creationId xmlns="" xmlns:a16="http://schemas.microsoft.com/office/drawing/2014/main" id="{80A8CFB6-1A81-4289-8E5E-91A0A3868EA1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16">
              <a:extLst>
                <a:ext uri="{FF2B5EF4-FFF2-40B4-BE49-F238E27FC236}">
                  <a16:creationId xmlns="" xmlns:a16="http://schemas.microsoft.com/office/drawing/2014/main" id="{2638FA85-CEC6-4BCA-80F2-789CC538FDDF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</a:t>
              </a:r>
              <a:endParaRPr lang="zh-CN" altLang="en-US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587DE19-1D47-48CD-B5ED-CE8E2189634C}"/>
              </a:ext>
            </a:extLst>
          </p:cNvPr>
          <p:cNvSpPr txBox="1"/>
          <p:nvPr/>
        </p:nvSpPr>
        <p:spPr>
          <a:xfrm>
            <a:off x="7736227" y="3185946"/>
            <a:ext cx="2890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请确保填写信息的准确性，否则会导致认证不成功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254ED594-CCA3-4E07-A33C-B5CF3C310F22}"/>
              </a:ext>
            </a:extLst>
          </p:cNvPr>
          <p:cNvGrpSpPr/>
          <p:nvPr/>
        </p:nvGrpSpPr>
        <p:grpSpPr>
          <a:xfrm>
            <a:off x="6937403" y="4328561"/>
            <a:ext cx="560988" cy="560988"/>
            <a:chOff x="7118394" y="1854559"/>
            <a:chExt cx="1512962" cy="1512962"/>
          </a:xfrm>
        </p:grpSpPr>
        <p:sp>
          <p:nvSpPr>
            <p:cNvPr id="32" name="空心弧 31">
              <a:extLst>
                <a:ext uri="{FF2B5EF4-FFF2-40B4-BE49-F238E27FC236}">
                  <a16:creationId xmlns="" xmlns:a16="http://schemas.microsoft.com/office/drawing/2014/main" id="{58448AD5-ADA9-453A-8AAB-6560FFFE7706}"/>
                </a:ext>
              </a:extLst>
            </p:cNvPr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16">
              <a:extLst>
                <a:ext uri="{FF2B5EF4-FFF2-40B4-BE49-F238E27FC236}">
                  <a16:creationId xmlns="" xmlns:a16="http://schemas.microsoft.com/office/drawing/2014/main" id="{F915C275-8167-4399-8F65-AD5ACA498F6F}"/>
                </a:ext>
              </a:extLst>
            </p:cNvPr>
            <p:cNvSpPr txBox="1"/>
            <p:nvPr/>
          </p:nvSpPr>
          <p:spPr>
            <a:xfrm>
              <a:off x="7193806" y="2257096"/>
              <a:ext cx="1362137" cy="99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3</a:t>
              </a:r>
              <a:endParaRPr lang="en-US" altLang="zh-CN" sz="5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9D1CCE99-72D2-430B-A02A-5D55652CB998}"/>
              </a:ext>
            </a:extLst>
          </p:cNvPr>
          <p:cNvSpPr txBox="1"/>
          <p:nvPr/>
        </p:nvSpPr>
        <p:spPr>
          <a:xfrm>
            <a:off x="7731125" y="4339346"/>
            <a:ext cx="2890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认证成功之后，身份状态为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已认证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A90AE4EF-5A92-48B7-889B-C891303AEE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83" y="1079627"/>
            <a:ext cx="2853823" cy="50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4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8"/>
  <p:tag name="MH_SECTIONID" val="259,260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heme/theme1.xml><?xml version="1.0" encoding="utf-8"?>
<a:theme xmlns:a="http://schemas.openxmlformats.org/drawingml/2006/main" name="第一PPT，www.1ppt.com">
  <a:themeElements>
    <a:clrScheme name="自定义 5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0070C0"/>
      </a:accent2>
      <a:accent3>
        <a:srgbClr val="FFFFFF"/>
      </a:accent3>
      <a:accent4>
        <a:srgbClr val="0070C0"/>
      </a:accent4>
      <a:accent5>
        <a:srgbClr val="FFFFFF"/>
      </a:accent5>
      <a:accent6>
        <a:srgbClr val="0070C0"/>
      </a:accent6>
      <a:hlink>
        <a:srgbClr val="FFFFFF"/>
      </a:hlink>
      <a:folHlink>
        <a:srgbClr val="FFFFF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624</Words>
  <Application>Microsoft Office PowerPoint</Application>
  <PresentationFormat>宽屏</PresentationFormat>
  <Paragraphs>146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Microsoft JhengHei</vt:lpstr>
      <vt:lpstr>等线</vt:lpstr>
      <vt:lpstr>等线 Light</vt:lpstr>
      <vt:lpstr>方正正中黑简体</vt:lpstr>
      <vt:lpstr>微软雅黑</vt:lpstr>
      <vt:lpstr>造字工房悦黑（非商用）常规体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大气极简深蓝通用PPT模板.pptx</dc:title>
  <dc:creator>第一PPT模板网-WWW.1PPT.COM</dc:creator>
  <cp:keywords>第一PPT模板网-WWW.1PPT.COM</cp:keywords>
  <dc:description>http://www.ypppt.com/</dc:description>
  <cp:lastModifiedBy>AdminL&amp;Y</cp:lastModifiedBy>
  <cp:revision>58</cp:revision>
  <dcterms:created xsi:type="dcterms:W3CDTF">2017-02-19T05:52:48Z</dcterms:created>
  <dcterms:modified xsi:type="dcterms:W3CDTF">2018-03-08T06:40:07Z</dcterms:modified>
</cp:coreProperties>
</file>